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64" r:id="rId10"/>
    <p:sldId id="288" r:id="rId11"/>
    <p:sldId id="265" r:id="rId12"/>
    <p:sldId id="290" r:id="rId13"/>
    <p:sldId id="286" r:id="rId14"/>
    <p:sldId id="267" r:id="rId15"/>
    <p:sldId id="266" r:id="rId16"/>
    <p:sldId id="269" r:id="rId17"/>
    <p:sldId id="270" r:id="rId18"/>
    <p:sldId id="271" r:id="rId19"/>
    <p:sldId id="289" r:id="rId20"/>
    <p:sldId id="273" r:id="rId21"/>
    <p:sldId id="274" r:id="rId22"/>
    <p:sldId id="275" r:id="rId23"/>
    <p:sldId id="276" r:id="rId24"/>
    <p:sldId id="277" r:id="rId25"/>
    <p:sldId id="287" r:id="rId26"/>
    <p:sldId id="278" r:id="rId27"/>
    <p:sldId id="291" r:id="rId28"/>
    <p:sldId id="281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FC0"/>
    <a:srgbClr val="00BEA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AEEA2-6131-B3D9-3F11-30CBDE01D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C1348-3A6A-A0F8-36E6-883F7B597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A0A6C-7E37-BBE7-E983-CFED4024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6AF6-69BF-4401-A500-0CE702C6C422}" type="datetimeFigureOut">
              <a:rPr lang="fr-FR" smtClean="0"/>
              <a:t>08/01/2023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FDEDC-FAB4-8BE8-AE03-58E2EAFB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2EF09-6B2A-41AE-2F8F-DBC817AA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46BC-D29C-4BC9-87FB-F0C47FA5CF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98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4C800-5675-56DA-41A3-A67048116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D212D-A60C-1EE5-B522-69CC35776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B4819-8C7C-65D3-BA46-4EB91520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6AF6-69BF-4401-A500-0CE702C6C422}" type="datetimeFigureOut">
              <a:rPr lang="fr-FR" smtClean="0"/>
              <a:t>08/01/2023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6901-7AD7-08EE-4E72-CDED93DF3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39D10-A856-B3D4-BB5E-B2396C0FE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46BC-D29C-4BC9-87FB-F0C47FA5CF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880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086474-69DD-78F2-EF1E-6C2A389E6A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39B7A-DA9B-7EC0-CD3B-1B651ED78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2A3BB-3CD7-8991-0954-E11F7AAE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6AF6-69BF-4401-A500-0CE702C6C422}" type="datetimeFigureOut">
              <a:rPr lang="fr-FR" smtClean="0"/>
              <a:t>08/01/2023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BAC03-C689-D39F-7E75-C9B78CFB8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6E326-55F6-FC80-EE58-C870A95CC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46BC-D29C-4BC9-87FB-F0C47FA5CF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798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E7CF-CE2D-B77E-B858-6578883F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17B09-0C17-1AFD-6798-35AC95C79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14325-A9B0-0DA2-D1EA-AAAF2ACEC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6AF6-69BF-4401-A500-0CE702C6C422}" type="datetimeFigureOut">
              <a:rPr lang="fr-FR" smtClean="0"/>
              <a:t>08/01/2023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5E223-0191-0F76-C778-61534C015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E6474-417E-D58B-BEA9-D307E23F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46BC-D29C-4BC9-87FB-F0C47FA5CF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859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13179-2178-EFFF-1295-E05B8EE66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9810C-5D12-0DC1-AAA6-110C4EC9E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CC03E-3A35-060E-4814-A3F7F9520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6AF6-69BF-4401-A500-0CE702C6C422}" type="datetimeFigureOut">
              <a:rPr lang="fr-FR" smtClean="0"/>
              <a:t>08/01/2023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894C5-A5FF-B19A-192A-014705F2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6F28D-0398-746E-B710-9D0F16A7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46BC-D29C-4BC9-87FB-F0C47FA5CF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179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8BAC-7AB5-F767-9094-451E3FFC3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5ED4-9F8B-5333-6F07-6ED49F6A2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E37F0-56A2-118E-9D51-9C4068E0D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F9925-2C87-C0E4-B8E8-8AD24706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6AF6-69BF-4401-A500-0CE702C6C422}" type="datetimeFigureOut">
              <a:rPr lang="fr-FR" smtClean="0"/>
              <a:t>08/01/2023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F04F4-2A21-BECD-1081-46F9942B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CCDA4-8C7E-2FA0-C4C4-604E95F64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46BC-D29C-4BC9-87FB-F0C47FA5CF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512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83A8-848D-1A37-CE9C-FEEC98271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C0AEB-D929-65D0-A3A7-A12A9A37B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D0624-3C5E-306B-044D-F968DCA1E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DE276-1A2A-E957-C251-E97F33FD3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486F8-1E26-5446-D454-FC6DB9E8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A6EAA0-8CA7-8117-51A8-206E51025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6AF6-69BF-4401-A500-0CE702C6C422}" type="datetimeFigureOut">
              <a:rPr lang="fr-FR" smtClean="0"/>
              <a:t>08/01/2023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E4F43F-CC32-1ED8-44A7-A2B5291CB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994AF-673B-FAE4-2E42-8B5FA933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46BC-D29C-4BC9-87FB-F0C47FA5CF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58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0E1F4-D76A-4075-4108-C79043EB5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967B8A-8F3B-2E74-4338-ED0F76AF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6AF6-69BF-4401-A500-0CE702C6C422}" type="datetimeFigureOut">
              <a:rPr lang="fr-FR" smtClean="0"/>
              <a:t>08/01/2023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19EFE-44DF-556F-FA4E-BDD51ECA7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A2E0FC-62D2-6CB7-58AC-05C412543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46BC-D29C-4BC9-87FB-F0C47FA5CF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950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FFD7D6-7CA3-25F9-41C3-D86BDF941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6AF6-69BF-4401-A500-0CE702C6C422}" type="datetimeFigureOut">
              <a:rPr lang="fr-FR" smtClean="0"/>
              <a:t>08/01/2023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68ADE-F2B7-8859-7D14-05B93B693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259B0-E58D-F449-A3CE-342B0CB3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46BC-D29C-4BC9-87FB-F0C47FA5CF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724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5B6ED-2186-B8F6-5182-A050E865F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3C2BD-0EDC-E168-C2A6-F60F238F4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9B5FA-2BA4-D6B2-10DE-DFC916BF9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851D8-8D9C-02FE-C89F-38E96618D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6AF6-69BF-4401-A500-0CE702C6C422}" type="datetimeFigureOut">
              <a:rPr lang="fr-FR" smtClean="0"/>
              <a:t>08/01/2023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9C5B6-081C-FB3A-4F03-BFE7650E1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A8954-A5B2-5840-4D0A-D44FB0E3A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46BC-D29C-4BC9-87FB-F0C47FA5CF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923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C4548-D5FF-924A-478E-3BAF45F7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CFEDA3-97FD-C697-1D9E-42F4721E9A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87A21-5164-6306-BD10-4B81458CD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AF2F7-970A-017B-5EA4-6911506F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6AF6-69BF-4401-A500-0CE702C6C422}" type="datetimeFigureOut">
              <a:rPr lang="fr-FR" smtClean="0"/>
              <a:t>08/01/2023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E4DAA-B258-7E58-E376-E195D44A8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F1755-8B24-601D-18F4-C17BFA5E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46BC-D29C-4BC9-87FB-F0C47FA5CF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526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ECDC11-94E1-4DA5-BB87-7A91382FC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CBCA1-39CF-E975-A2E7-C3BB591CF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25D12-B30F-C2F6-DCCD-98367338D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26AF6-69BF-4401-A500-0CE702C6C422}" type="datetimeFigureOut">
              <a:rPr lang="fr-FR" smtClean="0"/>
              <a:t>08/01/2023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2BFD9-E498-0A50-A5AA-8D6A0523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F7487-2351-D76C-4191-657798BF3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E46BC-D29C-4BC9-87FB-F0C47FA5CF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8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toy, vector graphics&#10;&#10;Description automatically generated">
            <a:extLst>
              <a:ext uri="{FF2B5EF4-FFF2-40B4-BE49-F238E27FC236}">
                <a16:creationId xmlns:a16="http://schemas.microsoft.com/office/drawing/2014/main" id="{0C9867D4-70DD-F619-304A-A983E2C1C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83" y="1830355"/>
            <a:ext cx="5027645" cy="50276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B10DCCD-E39E-9DF0-F06B-51FA5767AAD2}"/>
              </a:ext>
            </a:extLst>
          </p:cNvPr>
          <p:cNvSpPr/>
          <p:nvPr/>
        </p:nvSpPr>
        <p:spPr>
          <a:xfrm>
            <a:off x="8395680" y="-273466"/>
            <a:ext cx="4581062" cy="3494807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3CA707-7242-1BE8-8B95-F867C786E0D6}"/>
              </a:ext>
            </a:extLst>
          </p:cNvPr>
          <p:cNvSpPr/>
          <p:nvPr/>
        </p:nvSpPr>
        <p:spPr>
          <a:xfrm>
            <a:off x="8840061" y="-273466"/>
            <a:ext cx="4581062" cy="3359105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03843E9-85D2-2A93-3DFA-D40DE89C5F49}"/>
              </a:ext>
            </a:extLst>
          </p:cNvPr>
          <p:cNvSpPr/>
          <p:nvPr/>
        </p:nvSpPr>
        <p:spPr>
          <a:xfrm>
            <a:off x="-196553" y="239282"/>
            <a:ext cx="6272613" cy="820396"/>
          </a:xfrm>
          <a:prstGeom prst="roundRect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D35BD-4542-4D0D-0EEE-6D7BD0C0E218}"/>
              </a:ext>
            </a:extLst>
          </p:cNvPr>
          <p:cNvSpPr txBox="1"/>
          <p:nvPr/>
        </p:nvSpPr>
        <p:spPr>
          <a:xfrm>
            <a:off x="316195" y="326314"/>
            <a:ext cx="5674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Qualité Logiciel 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0263FE92-47B9-A1E7-CFAF-C21B37DF5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12" y="128187"/>
            <a:ext cx="3959735" cy="237762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EEE5AA5-8F2B-35C1-7BB0-DB25A9B4AC60}"/>
              </a:ext>
            </a:extLst>
          </p:cNvPr>
          <p:cNvSpPr/>
          <p:nvPr/>
        </p:nvSpPr>
        <p:spPr>
          <a:xfrm>
            <a:off x="6734086" y="4467995"/>
            <a:ext cx="6356647" cy="2261817"/>
          </a:xfrm>
          <a:prstGeom prst="roundRect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D61922-C88B-853C-017E-3083D0E00E33}"/>
              </a:ext>
            </a:extLst>
          </p:cNvPr>
          <p:cNvSpPr txBox="1"/>
          <p:nvPr/>
        </p:nvSpPr>
        <p:spPr>
          <a:xfrm>
            <a:off x="6803237" y="4721740"/>
            <a:ext cx="5674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Projet : Portfolio </a:t>
            </a:r>
          </a:p>
          <a:p>
            <a:r>
              <a:rPr lang="fr-FR" sz="3600" b="1" dirty="0">
                <a:solidFill>
                  <a:schemeClr val="bg1"/>
                </a:solidFill>
              </a:rPr>
              <a:t>Professeur : Mr. Vlad </a:t>
            </a:r>
            <a:r>
              <a:rPr lang="fr-FR" sz="3600" b="1" dirty="0" err="1">
                <a:solidFill>
                  <a:schemeClr val="bg1"/>
                </a:solidFill>
              </a:rPr>
              <a:t>Valica</a:t>
            </a:r>
            <a:endParaRPr lang="fr-FR" sz="3600" b="1" dirty="0">
              <a:solidFill>
                <a:schemeClr val="bg1"/>
              </a:solidFill>
            </a:endParaRPr>
          </a:p>
          <a:p>
            <a:r>
              <a:rPr lang="fr-FR" sz="3600" b="1" dirty="0">
                <a:solidFill>
                  <a:schemeClr val="bg1"/>
                </a:solidFill>
              </a:rPr>
              <a:t>Groupe : Alexandre Dive</a:t>
            </a:r>
          </a:p>
        </p:txBody>
      </p:sp>
    </p:spTree>
    <p:extLst>
      <p:ext uri="{BB962C8B-B14F-4D97-AF65-F5344CB8AC3E}">
        <p14:creationId xmlns:p14="http://schemas.microsoft.com/office/powerpoint/2010/main" val="1597848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34C4DFBC-3568-B620-E106-9F4DFE9AF47B}"/>
              </a:ext>
            </a:extLst>
          </p:cNvPr>
          <p:cNvSpPr/>
          <p:nvPr/>
        </p:nvSpPr>
        <p:spPr>
          <a:xfrm>
            <a:off x="-343257" y="-2036341"/>
            <a:ext cx="12878513" cy="3494807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59BBDCA-F5E6-CD20-11E2-475C174489B2}"/>
              </a:ext>
            </a:extLst>
          </p:cNvPr>
          <p:cNvSpPr/>
          <p:nvPr/>
        </p:nvSpPr>
        <p:spPr>
          <a:xfrm>
            <a:off x="76912" y="-2164528"/>
            <a:ext cx="11400089" cy="3429306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2">
            <a:extLst>
              <a:ext uri="{FF2B5EF4-FFF2-40B4-BE49-F238E27FC236}">
                <a16:creationId xmlns:a16="http://schemas.microsoft.com/office/drawing/2014/main" id="{4D72470B-8ACB-4DC4-29FF-D9F3DD521644}"/>
              </a:ext>
            </a:extLst>
          </p:cNvPr>
          <p:cNvSpPr txBox="1"/>
          <p:nvPr/>
        </p:nvSpPr>
        <p:spPr>
          <a:xfrm>
            <a:off x="714999" y="0"/>
            <a:ext cx="10265228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5400" b="1" dirty="0">
                <a:solidFill>
                  <a:schemeClr val="bg1"/>
                </a:solidFill>
              </a:rPr>
              <a:t>Inspiration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689CE6-5DE5-3601-E0A4-7C8BF2439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992" y="3494807"/>
            <a:ext cx="5890557" cy="2990080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0D76D898-46C2-6F62-D6F7-7247B61C9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586653"/>
            <a:ext cx="6211720" cy="299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80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041BF1A-6EA0-6FE2-B134-756567FBFC8D}"/>
              </a:ext>
            </a:extLst>
          </p:cNvPr>
          <p:cNvSpPr/>
          <p:nvPr/>
        </p:nvSpPr>
        <p:spPr>
          <a:xfrm>
            <a:off x="-343257" y="-2036341"/>
            <a:ext cx="12878513" cy="3494807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BB506D-F429-3462-B1F6-FFF8051EEB45}"/>
              </a:ext>
            </a:extLst>
          </p:cNvPr>
          <p:cNvSpPr/>
          <p:nvPr/>
        </p:nvSpPr>
        <p:spPr>
          <a:xfrm>
            <a:off x="76912" y="-2164528"/>
            <a:ext cx="11400089" cy="3429306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12">
            <a:extLst>
              <a:ext uri="{FF2B5EF4-FFF2-40B4-BE49-F238E27FC236}">
                <a16:creationId xmlns:a16="http://schemas.microsoft.com/office/drawing/2014/main" id="{D640DD79-2150-5020-18E9-0999A7A9407B}"/>
              </a:ext>
            </a:extLst>
          </p:cNvPr>
          <p:cNvSpPr txBox="1"/>
          <p:nvPr/>
        </p:nvSpPr>
        <p:spPr>
          <a:xfrm>
            <a:off x="714999" y="0"/>
            <a:ext cx="10265228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5400" b="1" dirty="0">
                <a:solidFill>
                  <a:schemeClr val="bg1"/>
                </a:solidFill>
              </a:rPr>
              <a:t>WIREFRAME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1E50F3C-0865-C24E-AE44-6C56128F5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345" y="1392965"/>
            <a:ext cx="8968536" cy="518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53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3B5869-B527-E526-51C4-35DA560A4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89" y="1113163"/>
            <a:ext cx="10427718" cy="546811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60E49B3-D2EC-06F9-73CD-5FD2F5D631FC}"/>
              </a:ext>
            </a:extLst>
          </p:cNvPr>
          <p:cNvSpPr/>
          <p:nvPr/>
        </p:nvSpPr>
        <p:spPr>
          <a:xfrm>
            <a:off x="-343257" y="-2036341"/>
            <a:ext cx="12878513" cy="3494807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06B69D9-9F00-DD7E-B943-B0774D505150}"/>
              </a:ext>
            </a:extLst>
          </p:cNvPr>
          <p:cNvSpPr/>
          <p:nvPr/>
        </p:nvSpPr>
        <p:spPr>
          <a:xfrm>
            <a:off x="76912" y="-2164528"/>
            <a:ext cx="11400089" cy="3429306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5CAFB93D-9E63-70A4-D68A-4A8299FDEB35}"/>
              </a:ext>
            </a:extLst>
          </p:cNvPr>
          <p:cNvSpPr txBox="1"/>
          <p:nvPr/>
        </p:nvSpPr>
        <p:spPr>
          <a:xfrm>
            <a:off x="714999" y="0"/>
            <a:ext cx="10265228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5400" b="1" dirty="0" err="1">
                <a:solidFill>
                  <a:schemeClr val="bg1"/>
                </a:solidFill>
              </a:rPr>
              <a:t>RoadMap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640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10">
            <a:extLst>
              <a:ext uri="{FF2B5EF4-FFF2-40B4-BE49-F238E27FC236}">
                <a16:creationId xmlns:a16="http://schemas.microsoft.com/office/drawing/2014/main" id="{0ED7D98A-7D92-990A-E731-9210D1FCC34C}"/>
              </a:ext>
            </a:extLst>
          </p:cNvPr>
          <p:cNvSpPr/>
          <p:nvPr/>
        </p:nvSpPr>
        <p:spPr>
          <a:xfrm>
            <a:off x="0" y="5395806"/>
            <a:ext cx="1612689" cy="1462194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8">
            <a:extLst>
              <a:ext uri="{FF2B5EF4-FFF2-40B4-BE49-F238E27FC236}">
                <a16:creationId xmlns:a16="http://schemas.microsoft.com/office/drawing/2014/main" id="{76E08F38-1D75-808C-E819-37BF8AA879F8}"/>
              </a:ext>
            </a:extLst>
          </p:cNvPr>
          <p:cNvSpPr/>
          <p:nvPr/>
        </p:nvSpPr>
        <p:spPr>
          <a:xfrm>
            <a:off x="9727776" y="740229"/>
            <a:ext cx="3033485" cy="2935395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6">
            <a:extLst>
              <a:ext uri="{FF2B5EF4-FFF2-40B4-BE49-F238E27FC236}">
                <a16:creationId xmlns:a16="http://schemas.microsoft.com/office/drawing/2014/main" id="{E7BB0EA3-C3CF-A80F-BBAA-71338C5DCE12}"/>
              </a:ext>
            </a:extLst>
          </p:cNvPr>
          <p:cNvSpPr/>
          <p:nvPr/>
        </p:nvSpPr>
        <p:spPr>
          <a:xfrm rot="203815">
            <a:off x="50799" y="82007"/>
            <a:ext cx="11771084" cy="7996758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4">
            <a:extLst>
              <a:ext uri="{FF2B5EF4-FFF2-40B4-BE49-F238E27FC236}">
                <a16:creationId xmlns:a16="http://schemas.microsoft.com/office/drawing/2014/main" id="{F9635260-C8B8-B3FC-7620-09A4D0AF6626}"/>
              </a:ext>
            </a:extLst>
          </p:cNvPr>
          <p:cNvSpPr/>
          <p:nvPr/>
        </p:nvSpPr>
        <p:spPr>
          <a:xfrm>
            <a:off x="537029" y="177918"/>
            <a:ext cx="10798627" cy="7804939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4B415B3E-82FD-404C-236F-99F1FDF0D1BB}"/>
              </a:ext>
            </a:extLst>
          </p:cNvPr>
          <p:cNvSpPr txBox="1"/>
          <p:nvPr/>
        </p:nvSpPr>
        <p:spPr>
          <a:xfrm>
            <a:off x="963386" y="3121626"/>
            <a:ext cx="10265228" cy="11079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6600" b="1" dirty="0">
                <a:solidFill>
                  <a:schemeClr val="bg1"/>
                </a:solidFill>
              </a:rPr>
              <a:t>Analyse Fonctionnelle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741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FF2059-3781-03C0-EB89-0C357FB0A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4" y="776657"/>
            <a:ext cx="5435992" cy="271993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08561A3-C998-EC00-622D-B1A2262FD78C}"/>
              </a:ext>
            </a:extLst>
          </p:cNvPr>
          <p:cNvSpPr/>
          <p:nvPr/>
        </p:nvSpPr>
        <p:spPr>
          <a:xfrm>
            <a:off x="-167387" y="-2235124"/>
            <a:ext cx="12878513" cy="3494807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FECD75-397D-D55D-6DEA-2B6108750FF4}"/>
              </a:ext>
            </a:extLst>
          </p:cNvPr>
          <p:cNvSpPr/>
          <p:nvPr/>
        </p:nvSpPr>
        <p:spPr>
          <a:xfrm>
            <a:off x="252782" y="-2363311"/>
            <a:ext cx="11400089" cy="3429306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12">
            <a:extLst>
              <a:ext uri="{FF2B5EF4-FFF2-40B4-BE49-F238E27FC236}">
                <a16:creationId xmlns:a16="http://schemas.microsoft.com/office/drawing/2014/main" id="{8F30B533-0904-C188-5FE7-4005E6B8D20C}"/>
              </a:ext>
            </a:extLst>
          </p:cNvPr>
          <p:cNvSpPr txBox="1"/>
          <p:nvPr/>
        </p:nvSpPr>
        <p:spPr>
          <a:xfrm>
            <a:off x="890869" y="-198783"/>
            <a:ext cx="10265228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5400" b="1" dirty="0">
                <a:solidFill>
                  <a:schemeClr val="bg1"/>
                </a:solidFill>
              </a:rPr>
              <a:t>User Story 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7ED0CF-9D86-096D-3C31-20DBC1569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8698"/>
            <a:ext cx="12192000" cy="318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53F6D24-C4C2-15DE-69CF-5C2E9303F5A6}"/>
              </a:ext>
            </a:extLst>
          </p:cNvPr>
          <p:cNvSpPr/>
          <p:nvPr/>
        </p:nvSpPr>
        <p:spPr>
          <a:xfrm>
            <a:off x="-343257" y="-2036341"/>
            <a:ext cx="12878513" cy="3494807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78C902-28A5-6946-45E6-3363ADA3DD04}"/>
              </a:ext>
            </a:extLst>
          </p:cNvPr>
          <p:cNvSpPr/>
          <p:nvPr/>
        </p:nvSpPr>
        <p:spPr>
          <a:xfrm>
            <a:off x="76912" y="-2164528"/>
            <a:ext cx="11400089" cy="3429306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12">
            <a:extLst>
              <a:ext uri="{FF2B5EF4-FFF2-40B4-BE49-F238E27FC236}">
                <a16:creationId xmlns:a16="http://schemas.microsoft.com/office/drawing/2014/main" id="{409C0B63-3F7F-48B2-D917-DE6D19EF1578}"/>
              </a:ext>
            </a:extLst>
          </p:cNvPr>
          <p:cNvSpPr txBox="1"/>
          <p:nvPr/>
        </p:nvSpPr>
        <p:spPr>
          <a:xfrm>
            <a:off x="714999" y="0"/>
            <a:ext cx="10265228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5400" b="1" dirty="0" err="1">
                <a:solidFill>
                  <a:schemeClr val="bg1"/>
                </a:solidFill>
              </a:rPr>
              <a:t>Backlog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A1601AB-5A8F-9757-FF86-DAA8AB424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2" y="1458466"/>
            <a:ext cx="3756128" cy="5338022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FD43025A-4541-8985-A76B-924BAEC53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09" y="1539990"/>
            <a:ext cx="1811241" cy="5174974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1154608F-6DA9-4CA7-78A4-E90CC8890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176" y="1539989"/>
            <a:ext cx="1697826" cy="5174975"/>
          </a:xfrm>
          <a:prstGeom prst="rect">
            <a:avLst/>
          </a:prstGeom>
        </p:spPr>
      </p:pic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4B5FB23-B338-F99E-6B3B-19308132C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081" y="1539989"/>
            <a:ext cx="2391109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07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10">
            <a:extLst>
              <a:ext uri="{FF2B5EF4-FFF2-40B4-BE49-F238E27FC236}">
                <a16:creationId xmlns:a16="http://schemas.microsoft.com/office/drawing/2014/main" id="{BECEEB33-75C9-E29C-59D3-BC010DF4F119}"/>
              </a:ext>
            </a:extLst>
          </p:cNvPr>
          <p:cNvSpPr/>
          <p:nvPr/>
        </p:nvSpPr>
        <p:spPr>
          <a:xfrm>
            <a:off x="0" y="5395806"/>
            <a:ext cx="1612689" cy="1462194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8">
            <a:extLst>
              <a:ext uri="{FF2B5EF4-FFF2-40B4-BE49-F238E27FC236}">
                <a16:creationId xmlns:a16="http://schemas.microsoft.com/office/drawing/2014/main" id="{62E0B745-78B9-78FB-878E-3177BAA1B163}"/>
              </a:ext>
            </a:extLst>
          </p:cNvPr>
          <p:cNvSpPr/>
          <p:nvPr/>
        </p:nvSpPr>
        <p:spPr>
          <a:xfrm>
            <a:off x="9727776" y="740229"/>
            <a:ext cx="3033485" cy="2935395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6">
            <a:extLst>
              <a:ext uri="{FF2B5EF4-FFF2-40B4-BE49-F238E27FC236}">
                <a16:creationId xmlns:a16="http://schemas.microsoft.com/office/drawing/2014/main" id="{E0F06388-CFA4-F17E-3BB8-F9C66EDEA635}"/>
              </a:ext>
            </a:extLst>
          </p:cNvPr>
          <p:cNvSpPr/>
          <p:nvPr/>
        </p:nvSpPr>
        <p:spPr>
          <a:xfrm rot="203815">
            <a:off x="50799" y="82007"/>
            <a:ext cx="11771084" cy="7996758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4">
            <a:extLst>
              <a:ext uri="{FF2B5EF4-FFF2-40B4-BE49-F238E27FC236}">
                <a16:creationId xmlns:a16="http://schemas.microsoft.com/office/drawing/2014/main" id="{906BCD2A-75EC-49C4-FA68-2E8279F348E3}"/>
              </a:ext>
            </a:extLst>
          </p:cNvPr>
          <p:cNvSpPr/>
          <p:nvPr/>
        </p:nvSpPr>
        <p:spPr>
          <a:xfrm>
            <a:off x="537029" y="177918"/>
            <a:ext cx="10798627" cy="7804939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B4B97B17-EC51-1BCF-3740-03E44743487C}"/>
              </a:ext>
            </a:extLst>
          </p:cNvPr>
          <p:cNvSpPr txBox="1"/>
          <p:nvPr/>
        </p:nvSpPr>
        <p:spPr>
          <a:xfrm>
            <a:off x="963386" y="3121626"/>
            <a:ext cx="10265228" cy="11079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6600" b="1" dirty="0">
                <a:solidFill>
                  <a:schemeClr val="bg1"/>
                </a:solidFill>
              </a:rPr>
              <a:t>Analyse Technologique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882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14">
            <a:extLst>
              <a:ext uri="{FF2B5EF4-FFF2-40B4-BE49-F238E27FC236}">
                <a16:creationId xmlns:a16="http://schemas.microsoft.com/office/drawing/2014/main" id="{A2D9E6D3-D6A2-F90E-E08B-E7DC17977F1A}"/>
              </a:ext>
            </a:extLst>
          </p:cNvPr>
          <p:cNvSpPr/>
          <p:nvPr/>
        </p:nvSpPr>
        <p:spPr>
          <a:xfrm>
            <a:off x="5720541" y="424835"/>
            <a:ext cx="1043872" cy="1092468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08B5943-D623-A3D5-4A83-E3455FB2DD75}"/>
              </a:ext>
            </a:extLst>
          </p:cNvPr>
          <p:cNvSpPr/>
          <p:nvPr/>
        </p:nvSpPr>
        <p:spPr>
          <a:xfrm>
            <a:off x="-1458768" y="-453277"/>
            <a:ext cx="6886357" cy="8007022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llipse 6">
            <a:extLst>
              <a:ext uri="{FF2B5EF4-FFF2-40B4-BE49-F238E27FC236}">
                <a16:creationId xmlns:a16="http://schemas.microsoft.com/office/drawing/2014/main" id="{6ACB9097-15AA-02FA-B000-70FB8578106C}"/>
              </a:ext>
            </a:extLst>
          </p:cNvPr>
          <p:cNvSpPr/>
          <p:nvPr/>
        </p:nvSpPr>
        <p:spPr>
          <a:xfrm>
            <a:off x="-906142" y="-616595"/>
            <a:ext cx="5478142" cy="5281359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12">
            <a:extLst>
              <a:ext uri="{FF2B5EF4-FFF2-40B4-BE49-F238E27FC236}">
                <a16:creationId xmlns:a16="http://schemas.microsoft.com/office/drawing/2014/main" id="{2D510CE9-D3F7-073C-82AA-F79AD5F25F12}"/>
              </a:ext>
            </a:extLst>
          </p:cNvPr>
          <p:cNvSpPr txBox="1"/>
          <p:nvPr/>
        </p:nvSpPr>
        <p:spPr>
          <a:xfrm>
            <a:off x="-158175" y="1252356"/>
            <a:ext cx="45853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Diagrammes </a:t>
            </a:r>
          </a:p>
          <a:p>
            <a:pPr algn="ctr"/>
            <a:r>
              <a:rPr lang="fr-F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 d’utilisation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58C61B-A5D2-803F-A479-9EC04D71B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995" y="1680621"/>
            <a:ext cx="7164245" cy="408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17">
            <a:extLst>
              <a:ext uri="{FF2B5EF4-FFF2-40B4-BE49-F238E27FC236}">
                <a16:creationId xmlns:a16="http://schemas.microsoft.com/office/drawing/2014/main" id="{DF98711F-C011-A493-AF43-25D1614714F0}"/>
              </a:ext>
            </a:extLst>
          </p:cNvPr>
          <p:cNvSpPr/>
          <p:nvPr/>
        </p:nvSpPr>
        <p:spPr>
          <a:xfrm>
            <a:off x="10712992" y="5537656"/>
            <a:ext cx="1113248" cy="1092468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8">
            <a:extLst>
              <a:ext uri="{FF2B5EF4-FFF2-40B4-BE49-F238E27FC236}">
                <a16:creationId xmlns:a16="http://schemas.microsoft.com/office/drawing/2014/main" id="{517E1D07-A302-6582-B36B-29AABB5F0C0A}"/>
              </a:ext>
            </a:extLst>
          </p:cNvPr>
          <p:cNvSpPr/>
          <p:nvPr/>
        </p:nvSpPr>
        <p:spPr>
          <a:xfrm>
            <a:off x="2951544" y="5523139"/>
            <a:ext cx="2245226" cy="2213970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006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5D91E15-94DC-1CEF-B4CA-5824496BB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22" y="1002472"/>
            <a:ext cx="7024718" cy="512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14">
            <a:extLst>
              <a:ext uri="{FF2B5EF4-FFF2-40B4-BE49-F238E27FC236}">
                <a16:creationId xmlns:a16="http://schemas.microsoft.com/office/drawing/2014/main" id="{12A8F8D3-90F2-852A-FC98-DEA0DCBB9841}"/>
              </a:ext>
            </a:extLst>
          </p:cNvPr>
          <p:cNvSpPr/>
          <p:nvPr/>
        </p:nvSpPr>
        <p:spPr>
          <a:xfrm>
            <a:off x="1590851" y="183322"/>
            <a:ext cx="1043872" cy="1092468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llipse 6">
            <a:extLst>
              <a:ext uri="{FF2B5EF4-FFF2-40B4-BE49-F238E27FC236}">
                <a16:creationId xmlns:a16="http://schemas.microsoft.com/office/drawing/2014/main" id="{1C3B6DD9-983E-64DC-1EC2-8222F192457C}"/>
              </a:ext>
            </a:extLst>
          </p:cNvPr>
          <p:cNvSpPr/>
          <p:nvPr/>
        </p:nvSpPr>
        <p:spPr>
          <a:xfrm>
            <a:off x="7830543" y="-575124"/>
            <a:ext cx="5333286" cy="5281359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8">
            <a:extLst>
              <a:ext uri="{FF2B5EF4-FFF2-40B4-BE49-F238E27FC236}">
                <a16:creationId xmlns:a16="http://schemas.microsoft.com/office/drawing/2014/main" id="{8D0BE396-9092-F90B-FCEC-0FAC9B90EF61}"/>
              </a:ext>
            </a:extLst>
          </p:cNvPr>
          <p:cNvSpPr/>
          <p:nvPr/>
        </p:nvSpPr>
        <p:spPr>
          <a:xfrm>
            <a:off x="568931" y="5523139"/>
            <a:ext cx="2245226" cy="2213970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17">
            <a:extLst>
              <a:ext uri="{FF2B5EF4-FFF2-40B4-BE49-F238E27FC236}">
                <a16:creationId xmlns:a16="http://schemas.microsoft.com/office/drawing/2014/main" id="{D8CCDE34-60D0-3D2D-6043-0022BB64A9AD}"/>
              </a:ext>
            </a:extLst>
          </p:cNvPr>
          <p:cNvSpPr/>
          <p:nvPr/>
        </p:nvSpPr>
        <p:spPr>
          <a:xfrm>
            <a:off x="7204984" y="5523139"/>
            <a:ext cx="1113248" cy="1092468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12">
            <a:extLst>
              <a:ext uri="{FF2B5EF4-FFF2-40B4-BE49-F238E27FC236}">
                <a16:creationId xmlns:a16="http://schemas.microsoft.com/office/drawing/2014/main" id="{6ACB3B98-6C2F-B3E4-424F-E4E784474E89}"/>
              </a:ext>
            </a:extLst>
          </p:cNvPr>
          <p:cNvSpPr txBox="1"/>
          <p:nvPr/>
        </p:nvSpPr>
        <p:spPr>
          <a:xfrm>
            <a:off x="7830543" y="1275790"/>
            <a:ext cx="45853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Diagrammes </a:t>
            </a:r>
          </a:p>
          <a:p>
            <a:pPr algn="ctr"/>
            <a:r>
              <a:rPr lang="fr-F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Déploiement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60AE381-2748-54CF-7090-BEBDF14F3D64}"/>
              </a:ext>
            </a:extLst>
          </p:cNvPr>
          <p:cNvSpPr/>
          <p:nvPr/>
        </p:nvSpPr>
        <p:spPr>
          <a:xfrm>
            <a:off x="6985072" y="-574511"/>
            <a:ext cx="6886357" cy="8007022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8870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 10">
            <a:extLst>
              <a:ext uri="{FF2B5EF4-FFF2-40B4-BE49-F238E27FC236}">
                <a16:creationId xmlns:a16="http://schemas.microsoft.com/office/drawing/2014/main" id="{B018ED1D-2C10-F887-F985-E27AA52A5E37}"/>
              </a:ext>
            </a:extLst>
          </p:cNvPr>
          <p:cNvSpPr/>
          <p:nvPr/>
        </p:nvSpPr>
        <p:spPr>
          <a:xfrm>
            <a:off x="2120348" y="6123008"/>
            <a:ext cx="1251372" cy="1240492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 : coins arrondis 29">
            <a:extLst>
              <a:ext uri="{FF2B5EF4-FFF2-40B4-BE49-F238E27FC236}">
                <a16:creationId xmlns:a16="http://schemas.microsoft.com/office/drawing/2014/main" id="{869BA843-034F-81D2-44F2-7167C25725EE}"/>
              </a:ext>
            </a:extLst>
          </p:cNvPr>
          <p:cNvSpPr/>
          <p:nvPr/>
        </p:nvSpPr>
        <p:spPr>
          <a:xfrm>
            <a:off x="4975480" y="1662242"/>
            <a:ext cx="6773813" cy="4290879"/>
          </a:xfrm>
          <a:prstGeom prst="roundRect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10">
            <a:extLst>
              <a:ext uri="{FF2B5EF4-FFF2-40B4-BE49-F238E27FC236}">
                <a16:creationId xmlns:a16="http://schemas.microsoft.com/office/drawing/2014/main" id="{54F696C0-0C11-BC2A-378E-1DFE4B6ACC13}"/>
              </a:ext>
            </a:extLst>
          </p:cNvPr>
          <p:cNvSpPr/>
          <p:nvPr/>
        </p:nvSpPr>
        <p:spPr>
          <a:xfrm>
            <a:off x="10641764" y="646463"/>
            <a:ext cx="1550236" cy="1555316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12">
            <a:extLst>
              <a:ext uri="{FF2B5EF4-FFF2-40B4-BE49-F238E27FC236}">
                <a16:creationId xmlns:a16="http://schemas.microsoft.com/office/drawing/2014/main" id="{576A84E6-82E4-8A19-8887-EEFE95566E3D}"/>
              </a:ext>
            </a:extLst>
          </p:cNvPr>
          <p:cNvSpPr/>
          <p:nvPr/>
        </p:nvSpPr>
        <p:spPr>
          <a:xfrm>
            <a:off x="10641763" y="646463"/>
            <a:ext cx="1403349" cy="1469983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14">
            <a:extLst>
              <a:ext uri="{FF2B5EF4-FFF2-40B4-BE49-F238E27FC236}">
                <a16:creationId xmlns:a16="http://schemas.microsoft.com/office/drawing/2014/main" id="{CE0FDB81-CB9B-F74D-254A-95FF4A958C7B}"/>
              </a:ext>
            </a:extLst>
          </p:cNvPr>
          <p:cNvSpPr/>
          <p:nvPr/>
        </p:nvSpPr>
        <p:spPr>
          <a:xfrm>
            <a:off x="3933786" y="192259"/>
            <a:ext cx="1403349" cy="1469983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16" descr="Engrenage avec un remplissage uni">
            <a:extLst>
              <a:ext uri="{FF2B5EF4-FFF2-40B4-BE49-F238E27FC236}">
                <a16:creationId xmlns:a16="http://schemas.microsoft.com/office/drawing/2014/main" id="{0C67D87F-D066-9D3D-2ABE-C3F94DFE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6237" y="924254"/>
            <a:ext cx="914400" cy="9144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3E0B2035-093A-3521-2BA9-146B9E379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244" y="2291436"/>
            <a:ext cx="1067566" cy="800674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016EB6F-4221-19DF-56D9-A563F2B71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16" y="2144859"/>
            <a:ext cx="1679886" cy="1103832"/>
          </a:xfrm>
          <a:prstGeom prst="rect">
            <a:avLst/>
          </a:prstGeom>
        </p:spPr>
      </p:pic>
      <p:sp>
        <p:nvSpPr>
          <p:cNvPr id="16" name="Ellipse 14">
            <a:extLst>
              <a:ext uri="{FF2B5EF4-FFF2-40B4-BE49-F238E27FC236}">
                <a16:creationId xmlns:a16="http://schemas.microsoft.com/office/drawing/2014/main" id="{87B3AC9B-D8F3-7C28-CB05-717F2356ECCE}"/>
              </a:ext>
            </a:extLst>
          </p:cNvPr>
          <p:cNvSpPr/>
          <p:nvPr/>
        </p:nvSpPr>
        <p:spPr>
          <a:xfrm>
            <a:off x="2411895" y="6197601"/>
            <a:ext cx="959825" cy="963024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C18DAACE-DA06-E276-5DE2-EDF2CDBD9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666" y="1987921"/>
            <a:ext cx="1457388" cy="1407704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7B9C465-F683-305D-DFB3-8DE8B4FB93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30" y="3960079"/>
            <a:ext cx="1539900" cy="1539900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7EF54B5-8BFF-2F05-B7CC-DBB10E40E5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46" y="4367305"/>
            <a:ext cx="1978941" cy="887237"/>
          </a:xfrm>
          <a:prstGeom prst="rect">
            <a:avLst/>
          </a:prstGeom>
        </p:spPr>
      </p:pic>
      <p:pic>
        <p:nvPicPr>
          <p:cNvPr id="25" name="Picture 24" descr="Logo, company name&#10;&#10;Description automatically generated">
            <a:extLst>
              <a:ext uri="{FF2B5EF4-FFF2-40B4-BE49-F238E27FC236}">
                <a16:creationId xmlns:a16="http://schemas.microsoft.com/office/drawing/2014/main" id="{0E42A3DC-BA14-E497-55CD-FDB10DD589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465" y="4616234"/>
            <a:ext cx="1689790" cy="459998"/>
          </a:xfrm>
          <a:prstGeom prst="rect">
            <a:avLst/>
          </a:prstGeom>
        </p:spPr>
      </p:pic>
      <p:pic>
        <p:nvPicPr>
          <p:cNvPr id="27" name="Picture 26" descr="Logo, icon&#10;&#10;Description automatically generated">
            <a:extLst>
              <a:ext uri="{FF2B5EF4-FFF2-40B4-BE49-F238E27FC236}">
                <a16:creationId xmlns:a16="http://schemas.microsoft.com/office/drawing/2014/main" id="{DE0586A5-68C2-5336-8A94-E1694108AE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237" y="4164348"/>
            <a:ext cx="1293150" cy="129315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9F148447-8127-6DE7-8A1F-45377CE6F2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356" y="1951205"/>
            <a:ext cx="1293150" cy="1293150"/>
          </a:xfrm>
          <a:prstGeom prst="rect">
            <a:avLst/>
          </a:prstGeom>
        </p:spPr>
      </p:pic>
      <p:sp>
        <p:nvSpPr>
          <p:cNvPr id="30" name="ZoneTexte 40">
            <a:extLst>
              <a:ext uri="{FF2B5EF4-FFF2-40B4-BE49-F238E27FC236}">
                <a16:creationId xmlns:a16="http://schemas.microsoft.com/office/drawing/2014/main" id="{A7D75E1C-7592-4D7E-C40F-BD4D5F2DB818}"/>
              </a:ext>
            </a:extLst>
          </p:cNvPr>
          <p:cNvSpPr txBox="1"/>
          <p:nvPr/>
        </p:nvSpPr>
        <p:spPr>
          <a:xfrm>
            <a:off x="7887083" y="3458931"/>
            <a:ext cx="2364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chemeClr val="bg1"/>
                </a:solidFill>
              </a:rPr>
              <a:t>Framer</a:t>
            </a:r>
            <a:r>
              <a:rPr lang="fr-FR" sz="2000" b="1" dirty="0">
                <a:solidFill>
                  <a:schemeClr val="bg1"/>
                </a:solidFill>
              </a:rPr>
              <a:t> Motion</a:t>
            </a:r>
          </a:p>
        </p:txBody>
      </p:sp>
      <p:sp>
        <p:nvSpPr>
          <p:cNvPr id="31" name="ZoneTexte 40">
            <a:extLst>
              <a:ext uri="{FF2B5EF4-FFF2-40B4-BE49-F238E27FC236}">
                <a16:creationId xmlns:a16="http://schemas.microsoft.com/office/drawing/2014/main" id="{DF8D4AD1-FE4B-F3C4-F3EC-49BE88839583}"/>
              </a:ext>
            </a:extLst>
          </p:cNvPr>
          <p:cNvSpPr txBox="1"/>
          <p:nvPr/>
        </p:nvSpPr>
        <p:spPr>
          <a:xfrm>
            <a:off x="9398654" y="3437632"/>
            <a:ext cx="2364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Git</a:t>
            </a:r>
          </a:p>
        </p:txBody>
      </p:sp>
      <p:sp>
        <p:nvSpPr>
          <p:cNvPr id="32" name="ZoneTexte 40">
            <a:extLst>
              <a:ext uri="{FF2B5EF4-FFF2-40B4-BE49-F238E27FC236}">
                <a16:creationId xmlns:a16="http://schemas.microsoft.com/office/drawing/2014/main" id="{1D2B75CC-469A-03F2-27EC-16FEDDC024AD}"/>
              </a:ext>
            </a:extLst>
          </p:cNvPr>
          <p:cNvSpPr txBox="1"/>
          <p:nvPr/>
        </p:nvSpPr>
        <p:spPr>
          <a:xfrm>
            <a:off x="4679661" y="3458931"/>
            <a:ext cx="2364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chemeClr val="bg1"/>
                </a:solidFill>
              </a:rPr>
              <a:t>Scss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33" name="ZoneTexte 40">
            <a:extLst>
              <a:ext uri="{FF2B5EF4-FFF2-40B4-BE49-F238E27FC236}">
                <a16:creationId xmlns:a16="http://schemas.microsoft.com/office/drawing/2014/main" id="{1DA29235-0FD7-9FDE-218A-251D7955D80A}"/>
              </a:ext>
            </a:extLst>
          </p:cNvPr>
          <p:cNvSpPr txBox="1"/>
          <p:nvPr/>
        </p:nvSpPr>
        <p:spPr>
          <a:xfrm>
            <a:off x="4613403" y="5333908"/>
            <a:ext cx="2364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4" name="ZoneTexte 40">
            <a:extLst>
              <a:ext uri="{FF2B5EF4-FFF2-40B4-BE49-F238E27FC236}">
                <a16:creationId xmlns:a16="http://schemas.microsoft.com/office/drawing/2014/main" id="{7062A354-DAC0-6152-7240-B742F24DBF10}"/>
              </a:ext>
            </a:extLst>
          </p:cNvPr>
          <p:cNvSpPr txBox="1"/>
          <p:nvPr/>
        </p:nvSpPr>
        <p:spPr>
          <a:xfrm>
            <a:off x="6096000" y="5313630"/>
            <a:ext cx="2364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Axios</a:t>
            </a:r>
          </a:p>
        </p:txBody>
      </p:sp>
      <p:sp>
        <p:nvSpPr>
          <p:cNvPr id="35" name="ZoneTexte 40">
            <a:extLst>
              <a:ext uri="{FF2B5EF4-FFF2-40B4-BE49-F238E27FC236}">
                <a16:creationId xmlns:a16="http://schemas.microsoft.com/office/drawing/2014/main" id="{40AAA2F3-DE83-43CB-A1E8-4E89B118C766}"/>
              </a:ext>
            </a:extLst>
          </p:cNvPr>
          <p:cNvSpPr txBox="1"/>
          <p:nvPr/>
        </p:nvSpPr>
        <p:spPr>
          <a:xfrm>
            <a:off x="7752385" y="5333908"/>
            <a:ext cx="2364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Typed.js</a:t>
            </a:r>
          </a:p>
        </p:txBody>
      </p:sp>
      <p:sp>
        <p:nvSpPr>
          <p:cNvPr id="36" name="ZoneTexte 40">
            <a:extLst>
              <a:ext uri="{FF2B5EF4-FFF2-40B4-BE49-F238E27FC236}">
                <a16:creationId xmlns:a16="http://schemas.microsoft.com/office/drawing/2014/main" id="{B6A6EC5E-663D-DF98-C624-92C42238C320}"/>
              </a:ext>
            </a:extLst>
          </p:cNvPr>
          <p:cNvSpPr txBox="1"/>
          <p:nvPr/>
        </p:nvSpPr>
        <p:spPr>
          <a:xfrm>
            <a:off x="9529729" y="5315329"/>
            <a:ext cx="2364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chemeClr val="bg1"/>
                </a:solidFill>
              </a:rPr>
              <a:t>Sanity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38" name="ZoneTexte 40">
            <a:extLst>
              <a:ext uri="{FF2B5EF4-FFF2-40B4-BE49-F238E27FC236}">
                <a16:creationId xmlns:a16="http://schemas.microsoft.com/office/drawing/2014/main" id="{679CC854-BBFE-A9DB-3B41-3D30216B8016}"/>
              </a:ext>
            </a:extLst>
          </p:cNvPr>
          <p:cNvSpPr txBox="1"/>
          <p:nvPr/>
        </p:nvSpPr>
        <p:spPr>
          <a:xfrm>
            <a:off x="6125544" y="3437632"/>
            <a:ext cx="2364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chemeClr val="bg1"/>
                </a:solidFill>
              </a:rPr>
              <a:t>React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0" name="Picture 3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431F021-6182-4CC7-32AA-C303B677C4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21" y="1270167"/>
            <a:ext cx="5177747" cy="51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0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8">
            <a:extLst>
              <a:ext uri="{FF2B5EF4-FFF2-40B4-BE49-F238E27FC236}">
                <a16:creationId xmlns:a16="http://schemas.microsoft.com/office/drawing/2014/main" id="{4C140756-AD5F-1189-C9CE-6963692AF812}"/>
              </a:ext>
            </a:extLst>
          </p:cNvPr>
          <p:cNvSpPr/>
          <p:nvPr/>
        </p:nvSpPr>
        <p:spPr>
          <a:xfrm>
            <a:off x="-1560471" y="-563642"/>
            <a:ext cx="6416827" cy="798528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llipse 6">
            <a:extLst>
              <a:ext uri="{FF2B5EF4-FFF2-40B4-BE49-F238E27FC236}">
                <a16:creationId xmlns:a16="http://schemas.microsoft.com/office/drawing/2014/main" id="{5DEBCDAC-BD9E-7F0D-4AAF-62B4A1EBC9BA}"/>
              </a:ext>
            </a:extLst>
          </p:cNvPr>
          <p:cNvSpPr/>
          <p:nvPr/>
        </p:nvSpPr>
        <p:spPr>
          <a:xfrm>
            <a:off x="-793995" y="-563642"/>
            <a:ext cx="4729256" cy="4869424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llipse 10">
            <a:extLst>
              <a:ext uri="{FF2B5EF4-FFF2-40B4-BE49-F238E27FC236}">
                <a16:creationId xmlns:a16="http://schemas.microsoft.com/office/drawing/2014/main" id="{26423BC0-BD5A-26AF-2619-985608370327}"/>
              </a:ext>
            </a:extLst>
          </p:cNvPr>
          <p:cNvSpPr/>
          <p:nvPr/>
        </p:nvSpPr>
        <p:spPr>
          <a:xfrm>
            <a:off x="2812648" y="5035332"/>
            <a:ext cx="2245226" cy="2232743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12">
            <a:extLst>
              <a:ext uri="{FF2B5EF4-FFF2-40B4-BE49-F238E27FC236}">
                <a16:creationId xmlns:a16="http://schemas.microsoft.com/office/drawing/2014/main" id="{E38891B6-FF96-0170-7474-06F20E8B6CB9}"/>
              </a:ext>
            </a:extLst>
          </p:cNvPr>
          <p:cNvSpPr txBox="1"/>
          <p:nvPr/>
        </p:nvSpPr>
        <p:spPr>
          <a:xfrm>
            <a:off x="-185597" y="1456157"/>
            <a:ext cx="3873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SOMMAIRE</a:t>
            </a:r>
          </a:p>
        </p:txBody>
      </p:sp>
      <p:sp>
        <p:nvSpPr>
          <p:cNvPr id="8" name="Rectangle : coins arrondis 18">
            <a:extLst>
              <a:ext uri="{FF2B5EF4-FFF2-40B4-BE49-F238E27FC236}">
                <a16:creationId xmlns:a16="http://schemas.microsoft.com/office/drawing/2014/main" id="{85A94D77-D1F8-CDC0-722F-5D38C8BB585A}"/>
              </a:ext>
            </a:extLst>
          </p:cNvPr>
          <p:cNvSpPr/>
          <p:nvPr/>
        </p:nvSpPr>
        <p:spPr>
          <a:xfrm>
            <a:off x="6223711" y="365453"/>
            <a:ext cx="6079130" cy="696568"/>
          </a:xfrm>
          <a:prstGeom prst="roundRect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 : coins arrondis 20">
            <a:extLst>
              <a:ext uri="{FF2B5EF4-FFF2-40B4-BE49-F238E27FC236}">
                <a16:creationId xmlns:a16="http://schemas.microsoft.com/office/drawing/2014/main" id="{82AF72CD-766D-EBE7-EA94-4B96FBA36A4E}"/>
              </a:ext>
            </a:extLst>
          </p:cNvPr>
          <p:cNvSpPr/>
          <p:nvPr/>
        </p:nvSpPr>
        <p:spPr>
          <a:xfrm>
            <a:off x="6223711" y="1297536"/>
            <a:ext cx="6079130" cy="696568"/>
          </a:xfrm>
          <a:prstGeom prst="roundRect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 : coins arrondis 22">
            <a:extLst>
              <a:ext uri="{FF2B5EF4-FFF2-40B4-BE49-F238E27FC236}">
                <a16:creationId xmlns:a16="http://schemas.microsoft.com/office/drawing/2014/main" id="{BD51202C-1D80-30DF-F734-F6170C9372F6}"/>
              </a:ext>
            </a:extLst>
          </p:cNvPr>
          <p:cNvSpPr/>
          <p:nvPr/>
        </p:nvSpPr>
        <p:spPr>
          <a:xfrm>
            <a:off x="6223711" y="3166434"/>
            <a:ext cx="6079130" cy="696568"/>
          </a:xfrm>
          <a:prstGeom prst="roundRect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 : coins arrondis 24">
            <a:extLst>
              <a:ext uri="{FF2B5EF4-FFF2-40B4-BE49-F238E27FC236}">
                <a16:creationId xmlns:a16="http://schemas.microsoft.com/office/drawing/2014/main" id="{CE943AF0-2852-7AFD-8A18-28994F45203C}"/>
              </a:ext>
            </a:extLst>
          </p:cNvPr>
          <p:cNvSpPr/>
          <p:nvPr/>
        </p:nvSpPr>
        <p:spPr>
          <a:xfrm>
            <a:off x="6223711" y="2231985"/>
            <a:ext cx="6079130" cy="696568"/>
          </a:xfrm>
          <a:prstGeom prst="roundRect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coins arrondis 2">
            <a:extLst>
              <a:ext uri="{FF2B5EF4-FFF2-40B4-BE49-F238E27FC236}">
                <a16:creationId xmlns:a16="http://schemas.microsoft.com/office/drawing/2014/main" id="{17B58DB6-19CB-BE06-4A29-A579E9AC7497}"/>
              </a:ext>
            </a:extLst>
          </p:cNvPr>
          <p:cNvSpPr/>
          <p:nvPr/>
        </p:nvSpPr>
        <p:spPr>
          <a:xfrm>
            <a:off x="6223711" y="4100883"/>
            <a:ext cx="6079130" cy="696568"/>
          </a:xfrm>
          <a:prstGeom prst="roundRect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 : coins arrondis 2">
            <a:extLst>
              <a:ext uri="{FF2B5EF4-FFF2-40B4-BE49-F238E27FC236}">
                <a16:creationId xmlns:a16="http://schemas.microsoft.com/office/drawing/2014/main" id="{52F2EAE7-8C7D-9E6F-335D-5498EA4149A8}"/>
              </a:ext>
            </a:extLst>
          </p:cNvPr>
          <p:cNvSpPr/>
          <p:nvPr/>
        </p:nvSpPr>
        <p:spPr>
          <a:xfrm>
            <a:off x="6223711" y="5035332"/>
            <a:ext cx="6079130" cy="696568"/>
          </a:xfrm>
          <a:prstGeom prst="roundRect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0E7E6E-EEE4-503B-CA3D-8D108DC87364}"/>
              </a:ext>
            </a:extLst>
          </p:cNvPr>
          <p:cNvSpPr txBox="1"/>
          <p:nvPr/>
        </p:nvSpPr>
        <p:spPr>
          <a:xfrm>
            <a:off x="7649080" y="452127"/>
            <a:ext cx="3228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7962A0-4029-FAAA-E2D7-9B647977FE2F}"/>
              </a:ext>
            </a:extLst>
          </p:cNvPr>
          <p:cNvSpPr txBox="1"/>
          <p:nvPr/>
        </p:nvSpPr>
        <p:spPr>
          <a:xfrm>
            <a:off x="7649080" y="1374346"/>
            <a:ext cx="3228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PLANIFICATION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2B471C-7BC2-1D42-758F-FCD75630FBBC}"/>
              </a:ext>
            </a:extLst>
          </p:cNvPr>
          <p:cNvSpPr txBox="1"/>
          <p:nvPr/>
        </p:nvSpPr>
        <p:spPr>
          <a:xfrm>
            <a:off x="7087379" y="2318659"/>
            <a:ext cx="4351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ANALYSE FONCTIONELLE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932FE4-27A3-765C-C809-53DBAEFE4A2A}"/>
              </a:ext>
            </a:extLst>
          </p:cNvPr>
          <p:cNvSpPr txBox="1"/>
          <p:nvPr/>
        </p:nvSpPr>
        <p:spPr>
          <a:xfrm>
            <a:off x="7138696" y="3253108"/>
            <a:ext cx="424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ANALYSE TECHNOLOGIQUE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7BDCD5-4071-895C-EED6-3CA1C9476450}"/>
              </a:ext>
            </a:extLst>
          </p:cNvPr>
          <p:cNvSpPr txBox="1"/>
          <p:nvPr/>
        </p:nvSpPr>
        <p:spPr>
          <a:xfrm>
            <a:off x="7649079" y="4187557"/>
            <a:ext cx="3228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07F027-EE50-91D8-E638-5A574FEAC890}"/>
              </a:ext>
            </a:extLst>
          </p:cNvPr>
          <p:cNvSpPr txBox="1"/>
          <p:nvPr/>
        </p:nvSpPr>
        <p:spPr>
          <a:xfrm>
            <a:off x="5809900" y="5122006"/>
            <a:ext cx="674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BUILD, INTEGRATION &amp; DEPLOIEMENT</a:t>
            </a:r>
          </a:p>
        </p:txBody>
      </p:sp>
      <p:sp>
        <p:nvSpPr>
          <p:cNvPr id="21" name="Rectangle : coins arrondis 2">
            <a:extLst>
              <a:ext uri="{FF2B5EF4-FFF2-40B4-BE49-F238E27FC236}">
                <a16:creationId xmlns:a16="http://schemas.microsoft.com/office/drawing/2014/main" id="{628BBC61-3CC8-6DC1-9048-29D91ACE07BB}"/>
              </a:ext>
            </a:extLst>
          </p:cNvPr>
          <p:cNvSpPr/>
          <p:nvPr/>
        </p:nvSpPr>
        <p:spPr>
          <a:xfrm>
            <a:off x="6223710" y="5957551"/>
            <a:ext cx="6079130" cy="696568"/>
          </a:xfrm>
          <a:prstGeom prst="roundRect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0D2AC7-E02A-DF28-638D-3C6F9CD805DE}"/>
              </a:ext>
            </a:extLst>
          </p:cNvPr>
          <p:cNvSpPr txBox="1"/>
          <p:nvPr/>
        </p:nvSpPr>
        <p:spPr>
          <a:xfrm>
            <a:off x="7649078" y="6044225"/>
            <a:ext cx="3228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61203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10">
            <a:extLst>
              <a:ext uri="{FF2B5EF4-FFF2-40B4-BE49-F238E27FC236}">
                <a16:creationId xmlns:a16="http://schemas.microsoft.com/office/drawing/2014/main" id="{282530B3-D9E9-BDBD-02DB-8431767CC688}"/>
              </a:ext>
            </a:extLst>
          </p:cNvPr>
          <p:cNvSpPr/>
          <p:nvPr/>
        </p:nvSpPr>
        <p:spPr>
          <a:xfrm>
            <a:off x="0" y="5395806"/>
            <a:ext cx="1612689" cy="1462194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8">
            <a:extLst>
              <a:ext uri="{FF2B5EF4-FFF2-40B4-BE49-F238E27FC236}">
                <a16:creationId xmlns:a16="http://schemas.microsoft.com/office/drawing/2014/main" id="{314BC135-AE21-5FC8-63AD-FA93BF891187}"/>
              </a:ext>
            </a:extLst>
          </p:cNvPr>
          <p:cNvSpPr/>
          <p:nvPr/>
        </p:nvSpPr>
        <p:spPr>
          <a:xfrm>
            <a:off x="9727776" y="740229"/>
            <a:ext cx="3033485" cy="2935395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6">
            <a:extLst>
              <a:ext uri="{FF2B5EF4-FFF2-40B4-BE49-F238E27FC236}">
                <a16:creationId xmlns:a16="http://schemas.microsoft.com/office/drawing/2014/main" id="{46C1D748-4E19-40E7-8149-B19496DE8D83}"/>
              </a:ext>
            </a:extLst>
          </p:cNvPr>
          <p:cNvSpPr/>
          <p:nvPr/>
        </p:nvSpPr>
        <p:spPr>
          <a:xfrm rot="203815">
            <a:off x="50799" y="82007"/>
            <a:ext cx="11771084" cy="7996758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Ellipse 4">
            <a:extLst>
              <a:ext uri="{FF2B5EF4-FFF2-40B4-BE49-F238E27FC236}">
                <a16:creationId xmlns:a16="http://schemas.microsoft.com/office/drawing/2014/main" id="{CE31494E-775D-DAF0-F19D-143C56639109}"/>
              </a:ext>
            </a:extLst>
          </p:cNvPr>
          <p:cNvSpPr/>
          <p:nvPr/>
        </p:nvSpPr>
        <p:spPr>
          <a:xfrm>
            <a:off x="537029" y="177918"/>
            <a:ext cx="10798627" cy="7804939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2">
            <a:extLst>
              <a:ext uri="{FF2B5EF4-FFF2-40B4-BE49-F238E27FC236}">
                <a16:creationId xmlns:a16="http://schemas.microsoft.com/office/drawing/2014/main" id="{17A2B610-B83F-DFB4-DE63-D089F8246791}"/>
              </a:ext>
            </a:extLst>
          </p:cNvPr>
          <p:cNvSpPr txBox="1"/>
          <p:nvPr/>
        </p:nvSpPr>
        <p:spPr>
          <a:xfrm>
            <a:off x="963386" y="3121626"/>
            <a:ext cx="10265228" cy="11079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6600" b="1" dirty="0">
                <a:solidFill>
                  <a:schemeClr val="bg1"/>
                </a:solidFill>
              </a:rPr>
              <a:t>TEST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70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C2FDA9-8F0D-7083-3498-F3E0D370EB65}"/>
              </a:ext>
            </a:extLst>
          </p:cNvPr>
          <p:cNvSpPr/>
          <p:nvPr/>
        </p:nvSpPr>
        <p:spPr>
          <a:xfrm>
            <a:off x="-167387" y="-2235124"/>
            <a:ext cx="12878513" cy="3494807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A921DCB-D696-02BC-503B-8585B74199CF}"/>
              </a:ext>
            </a:extLst>
          </p:cNvPr>
          <p:cNvSpPr/>
          <p:nvPr/>
        </p:nvSpPr>
        <p:spPr>
          <a:xfrm>
            <a:off x="252782" y="-2363311"/>
            <a:ext cx="11400089" cy="3429306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12">
            <a:extLst>
              <a:ext uri="{FF2B5EF4-FFF2-40B4-BE49-F238E27FC236}">
                <a16:creationId xmlns:a16="http://schemas.microsoft.com/office/drawing/2014/main" id="{E2ADB0A3-FD1B-BB2C-E741-616521F408FA}"/>
              </a:ext>
            </a:extLst>
          </p:cNvPr>
          <p:cNvSpPr txBox="1"/>
          <p:nvPr/>
        </p:nvSpPr>
        <p:spPr>
          <a:xfrm>
            <a:off x="890869" y="-198783"/>
            <a:ext cx="10265228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5400" b="1" dirty="0">
                <a:solidFill>
                  <a:schemeClr val="bg1"/>
                </a:solidFill>
              </a:rPr>
              <a:t>Bugs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8E999A-082C-EA0F-B5A5-1F46C0B5A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04" y="1387870"/>
            <a:ext cx="3608217" cy="5337154"/>
          </a:xfrm>
          <a:prstGeom prst="rect">
            <a:avLst/>
          </a:prstGeom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3E4DE14-2F89-84C1-DC3D-BE18A858E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16" y="1587800"/>
            <a:ext cx="1827536" cy="4937294"/>
          </a:xfrm>
          <a:prstGeom prst="rect">
            <a:avLst/>
          </a:prstGeom>
        </p:spPr>
      </p:pic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B0997C0-C1C8-D740-27FF-3C668D1FC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447" y="1947656"/>
            <a:ext cx="2381582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62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FB5FFF4-C4D9-3DA5-CA15-BFC3E2F27789}"/>
              </a:ext>
            </a:extLst>
          </p:cNvPr>
          <p:cNvSpPr/>
          <p:nvPr/>
        </p:nvSpPr>
        <p:spPr>
          <a:xfrm>
            <a:off x="-167387" y="-2235124"/>
            <a:ext cx="12878513" cy="3494807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0360DA-C82A-744E-0249-A573260432B8}"/>
              </a:ext>
            </a:extLst>
          </p:cNvPr>
          <p:cNvSpPr/>
          <p:nvPr/>
        </p:nvSpPr>
        <p:spPr>
          <a:xfrm>
            <a:off x="252782" y="-2363311"/>
            <a:ext cx="11400089" cy="3429306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12">
            <a:extLst>
              <a:ext uri="{FF2B5EF4-FFF2-40B4-BE49-F238E27FC236}">
                <a16:creationId xmlns:a16="http://schemas.microsoft.com/office/drawing/2014/main" id="{8D1015BD-BE99-E83F-EDB2-9C6E5C6C4797}"/>
              </a:ext>
            </a:extLst>
          </p:cNvPr>
          <p:cNvSpPr txBox="1"/>
          <p:nvPr/>
        </p:nvSpPr>
        <p:spPr>
          <a:xfrm>
            <a:off x="890869" y="-198783"/>
            <a:ext cx="10265228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5400" b="1" dirty="0">
                <a:solidFill>
                  <a:schemeClr val="bg1"/>
                </a:solidFill>
              </a:rPr>
              <a:t>Test Basique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149A974-B7DE-DBAB-D60E-EAE8D4813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69" y="1682709"/>
            <a:ext cx="3935927" cy="489551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9858055-0DCA-D428-7CA9-644D77C60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69" y="1491639"/>
            <a:ext cx="3589569" cy="520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08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7739781-B853-079E-7EB9-B16FECC155ED}"/>
              </a:ext>
            </a:extLst>
          </p:cNvPr>
          <p:cNvSpPr/>
          <p:nvPr/>
        </p:nvSpPr>
        <p:spPr>
          <a:xfrm>
            <a:off x="-167387" y="-2235124"/>
            <a:ext cx="12878513" cy="3494807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BF1B86-94D8-C35E-5116-1C999FB27DEB}"/>
              </a:ext>
            </a:extLst>
          </p:cNvPr>
          <p:cNvSpPr/>
          <p:nvPr/>
        </p:nvSpPr>
        <p:spPr>
          <a:xfrm>
            <a:off x="252782" y="-2363311"/>
            <a:ext cx="11400089" cy="3429306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12">
            <a:extLst>
              <a:ext uri="{FF2B5EF4-FFF2-40B4-BE49-F238E27FC236}">
                <a16:creationId xmlns:a16="http://schemas.microsoft.com/office/drawing/2014/main" id="{81B4CB18-EFA0-70CC-44B6-CDC487D39CC7}"/>
              </a:ext>
            </a:extLst>
          </p:cNvPr>
          <p:cNvSpPr txBox="1"/>
          <p:nvPr/>
        </p:nvSpPr>
        <p:spPr>
          <a:xfrm>
            <a:off x="890869" y="-198783"/>
            <a:ext cx="10265228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5400" b="1" dirty="0">
                <a:solidFill>
                  <a:schemeClr val="bg1"/>
                </a:solidFill>
              </a:rPr>
              <a:t>Test Unitaire et Intégration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2" name="Content Placeholder 7" descr="Logo, company name&#10;&#10;Description automatically generated">
            <a:extLst>
              <a:ext uri="{FF2B5EF4-FFF2-40B4-BE49-F238E27FC236}">
                <a16:creationId xmlns:a16="http://schemas.microsoft.com/office/drawing/2014/main" id="{7E669284-9C0A-4C7B-7B37-E9F3DDFC7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45" y="1643712"/>
            <a:ext cx="4868310" cy="4868310"/>
          </a:xfrm>
        </p:spPr>
      </p:pic>
    </p:spTree>
    <p:extLst>
      <p:ext uri="{BB962C8B-B14F-4D97-AF65-F5344CB8AC3E}">
        <p14:creationId xmlns:p14="http://schemas.microsoft.com/office/powerpoint/2010/main" val="1505745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10">
            <a:extLst>
              <a:ext uri="{FF2B5EF4-FFF2-40B4-BE49-F238E27FC236}">
                <a16:creationId xmlns:a16="http://schemas.microsoft.com/office/drawing/2014/main" id="{8EB1BB28-D405-52C2-3560-2EDF888CF50F}"/>
              </a:ext>
            </a:extLst>
          </p:cNvPr>
          <p:cNvSpPr/>
          <p:nvPr/>
        </p:nvSpPr>
        <p:spPr>
          <a:xfrm>
            <a:off x="0" y="5395806"/>
            <a:ext cx="1612689" cy="1462194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8">
            <a:extLst>
              <a:ext uri="{FF2B5EF4-FFF2-40B4-BE49-F238E27FC236}">
                <a16:creationId xmlns:a16="http://schemas.microsoft.com/office/drawing/2014/main" id="{5DEB7026-B8FE-FDC5-6FAB-44578CDF81CC}"/>
              </a:ext>
            </a:extLst>
          </p:cNvPr>
          <p:cNvSpPr/>
          <p:nvPr/>
        </p:nvSpPr>
        <p:spPr>
          <a:xfrm>
            <a:off x="9727776" y="740229"/>
            <a:ext cx="3033485" cy="2935395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6">
            <a:extLst>
              <a:ext uri="{FF2B5EF4-FFF2-40B4-BE49-F238E27FC236}">
                <a16:creationId xmlns:a16="http://schemas.microsoft.com/office/drawing/2014/main" id="{58C90BD2-6D26-4DBF-2A31-75502D71FBB2}"/>
              </a:ext>
            </a:extLst>
          </p:cNvPr>
          <p:cNvSpPr/>
          <p:nvPr/>
        </p:nvSpPr>
        <p:spPr>
          <a:xfrm rot="203815">
            <a:off x="50799" y="82007"/>
            <a:ext cx="11771084" cy="7996758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4">
            <a:extLst>
              <a:ext uri="{FF2B5EF4-FFF2-40B4-BE49-F238E27FC236}">
                <a16:creationId xmlns:a16="http://schemas.microsoft.com/office/drawing/2014/main" id="{6416102B-F937-9836-F7C5-CBC12F18BF81}"/>
              </a:ext>
            </a:extLst>
          </p:cNvPr>
          <p:cNvSpPr/>
          <p:nvPr/>
        </p:nvSpPr>
        <p:spPr>
          <a:xfrm>
            <a:off x="537029" y="177918"/>
            <a:ext cx="10798627" cy="7804939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2D529C3B-D6E2-9C61-CFD1-4227B149F8D1}"/>
              </a:ext>
            </a:extLst>
          </p:cNvPr>
          <p:cNvSpPr txBox="1"/>
          <p:nvPr/>
        </p:nvSpPr>
        <p:spPr>
          <a:xfrm>
            <a:off x="963386" y="3018557"/>
            <a:ext cx="10265228" cy="21236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6600" b="1" dirty="0">
                <a:solidFill>
                  <a:schemeClr val="bg1"/>
                </a:solidFill>
              </a:rPr>
              <a:t>BUILD, INTEGRATION &amp; DEPLOIEMENT</a:t>
            </a:r>
          </a:p>
        </p:txBody>
      </p:sp>
    </p:spTree>
    <p:extLst>
      <p:ext uri="{BB962C8B-B14F-4D97-AF65-F5344CB8AC3E}">
        <p14:creationId xmlns:p14="http://schemas.microsoft.com/office/powerpoint/2010/main" val="1786688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10">
            <a:extLst>
              <a:ext uri="{FF2B5EF4-FFF2-40B4-BE49-F238E27FC236}">
                <a16:creationId xmlns:a16="http://schemas.microsoft.com/office/drawing/2014/main" id="{8EB1BB28-D405-52C2-3560-2EDF888CF50F}"/>
              </a:ext>
            </a:extLst>
          </p:cNvPr>
          <p:cNvSpPr/>
          <p:nvPr/>
        </p:nvSpPr>
        <p:spPr>
          <a:xfrm>
            <a:off x="0" y="5395806"/>
            <a:ext cx="1612689" cy="1462194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8">
            <a:extLst>
              <a:ext uri="{FF2B5EF4-FFF2-40B4-BE49-F238E27FC236}">
                <a16:creationId xmlns:a16="http://schemas.microsoft.com/office/drawing/2014/main" id="{5DEB7026-B8FE-FDC5-6FAB-44578CDF81CC}"/>
              </a:ext>
            </a:extLst>
          </p:cNvPr>
          <p:cNvSpPr/>
          <p:nvPr/>
        </p:nvSpPr>
        <p:spPr>
          <a:xfrm>
            <a:off x="9727776" y="740229"/>
            <a:ext cx="3033485" cy="2935395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6">
            <a:extLst>
              <a:ext uri="{FF2B5EF4-FFF2-40B4-BE49-F238E27FC236}">
                <a16:creationId xmlns:a16="http://schemas.microsoft.com/office/drawing/2014/main" id="{58C90BD2-6D26-4DBF-2A31-75502D71FBB2}"/>
              </a:ext>
            </a:extLst>
          </p:cNvPr>
          <p:cNvSpPr/>
          <p:nvPr/>
        </p:nvSpPr>
        <p:spPr>
          <a:xfrm rot="203815">
            <a:off x="50799" y="82007"/>
            <a:ext cx="11771084" cy="7996758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4">
            <a:extLst>
              <a:ext uri="{FF2B5EF4-FFF2-40B4-BE49-F238E27FC236}">
                <a16:creationId xmlns:a16="http://schemas.microsoft.com/office/drawing/2014/main" id="{6416102B-F937-9836-F7C5-CBC12F18BF81}"/>
              </a:ext>
            </a:extLst>
          </p:cNvPr>
          <p:cNvSpPr/>
          <p:nvPr/>
        </p:nvSpPr>
        <p:spPr>
          <a:xfrm>
            <a:off x="537029" y="177918"/>
            <a:ext cx="10798627" cy="7804939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2D529C3B-D6E2-9C61-CFD1-4227B149F8D1}"/>
              </a:ext>
            </a:extLst>
          </p:cNvPr>
          <p:cNvSpPr txBox="1"/>
          <p:nvPr/>
        </p:nvSpPr>
        <p:spPr>
          <a:xfrm>
            <a:off x="963386" y="3121626"/>
            <a:ext cx="10265228" cy="11079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6600" b="1" dirty="0">
                <a:solidFill>
                  <a:schemeClr val="bg1"/>
                </a:solidFill>
              </a:rPr>
              <a:t>Site Live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302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10">
            <a:extLst>
              <a:ext uri="{FF2B5EF4-FFF2-40B4-BE49-F238E27FC236}">
                <a16:creationId xmlns:a16="http://schemas.microsoft.com/office/drawing/2014/main" id="{9FBB733E-3E41-1185-8AB3-1B1FD8FCFF16}"/>
              </a:ext>
            </a:extLst>
          </p:cNvPr>
          <p:cNvSpPr/>
          <p:nvPr/>
        </p:nvSpPr>
        <p:spPr>
          <a:xfrm>
            <a:off x="0" y="5395806"/>
            <a:ext cx="1612689" cy="1462194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8">
            <a:extLst>
              <a:ext uri="{FF2B5EF4-FFF2-40B4-BE49-F238E27FC236}">
                <a16:creationId xmlns:a16="http://schemas.microsoft.com/office/drawing/2014/main" id="{FD1D4B18-511F-5D3F-6EA8-8A7C55738A63}"/>
              </a:ext>
            </a:extLst>
          </p:cNvPr>
          <p:cNvSpPr/>
          <p:nvPr/>
        </p:nvSpPr>
        <p:spPr>
          <a:xfrm>
            <a:off x="9727776" y="740229"/>
            <a:ext cx="3033485" cy="2935395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6">
            <a:extLst>
              <a:ext uri="{FF2B5EF4-FFF2-40B4-BE49-F238E27FC236}">
                <a16:creationId xmlns:a16="http://schemas.microsoft.com/office/drawing/2014/main" id="{563316F5-AF56-BC05-38BA-BC3BCFC8DC52}"/>
              </a:ext>
            </a:extLst>
          </p:cNvPr>
          <p:cNvSpPr/>
          <p:nvPr/>
        </p:nvSpPr>
        <p:spPr>
          <a:xfrm rot="203815">
            <a:off x="50799" y="82007"/>
            <a:ext cx="11771084" cy="7996758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4">
            <a:extLst>
              <a:ext uri="{FF2B5EF4-FFF2-40B4-BE49-F238E27FC236}">
                <a16:creationId xmlns:a16="http://schemas.microsoft.com/office/drawing/2014/main" id="{DAA6E0BB-C80E-8B9C-4AC3-5415D7C56369}"/>
              </a:ext>
            </a:extLst>
          </p:cNvPr>
          <p:cNvSpPr/>
          <p:nvPr/>
        </p:nvSpPr>
        <p:spPr>
          <a:xfrm>
            <a:off x="537029" y="177918"/>
            <a:ext cx="10798627" cy="7804939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5AE5A7B4-811D-BA36-85D9-9A0EE3B43CEB}"/>
              </a:ext>
            </a:extLst>
          </p:cNvPr>
          <p:cNvSpPr txBox="1"/>
          <p:nvPr/>
        </p:nvSpPr>
        <p:spPr>
          <a:xfrm>
            <a:off x="963386" y="3121626"/>
            <a:ext cx="10265228" cy="11079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6600" b="1" dirty="0">
                <a:solidFill>
                  <a:schemeClr val="bg1"/>
                </a:solidFill>
              </a:rPr>
              <a:t>Conclusion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205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lipse 10">
            <a:extLst>
              <a:ext uri="{FF2B5EF4-FFF2-40B4-BE49-F238E27FC236}">
                <a16:creationId xmlns:a16="http://schemas.microsoft.com/office/drawing/2014/main" id="{2155B1E0-2E81-28DE-91F6-D86D36D4F873}"/>
              </a:ext>
            </a:extLst>
          </p:cNvPr>
          <p:cNvSpPr/>
          <p:nvPr/>
        </p:nvSpPr>
        <p:spPr>
          <a:xfrm>
            <a:off x="1019781" y="3478696"/>
            <a:ext cx="2245225" cy="2213969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llipse 10">
            <a:extLst>
              <a:ext uri="{FF2B5EF4-FFF2-40B4-BE49-F238E27FC236}">
                <a16:creationId xmlns:a16="http://schemas.microsoft.com/office/drawing/2014/main" id="{61675306-9941-B46C-DE90-09A71DAD58F6}"/>
              </a:ext>
            </a:extLst>
          </p:cNvPr>
          <p:cNvSpPr/>
          <p:nvPr/>
        </p:nvSpPr>
        <p:spPr>
          <a:xfrm>
            <a:off x="3251459" y="108047"/>
            <a:ext cx="2245225" cy="2213969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4">
            <a:extLst>
              <a:ext uri="{FF2B5EF4-FFF2-40B4-BE49-F238E27FC236}">
                <a16:creationId xmlns:a16="http://schemas.microsoft.com/office/drawing/2014/main" id="{1BB45C37-9D2F-1880-8D8D-A267E7C6B2F5}"/>
              </a:ext>
            </a:extLst>
          </p:cNvPr>
          <p:cNvSpPr/>
          <p:nvPr/>
        </p:nvSpPr>
        <p:spPr>
          <a:xfrm>
            <a:off x="6985072" y="-574511"/>
            <a:ext cx="6886357" cy="8007022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6">
            <a:extLst>
              <a:ext uri="{FF2B5EF4-FFF2-40B4-BE49-F238E27FC236}">
                <a16:creationId xmlns:a16="http://schemas.microsoft.com/office/drawing/2014/main" id="{AFD9E272-CFFD-F7BC-A1D3-7B40D7F43C69}"/>
              </a:ext>
            </a:extLst>
          </p:cNvPr>
          <p:cNvSpPr/>
          <p:nvPr/>
        </p:nvSpPr>
        <p:spPr>
          <a:xfrm>
            <a:off x="7767225" y="-574511"/>
            <a:ext cx="5333286" cy="5281359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17">
            <a:extLst>
              <a:ext uri="{FF2B5EF4-FFF2-40B4-BE49-F238E27FC236}">
                <a16:creationId xmlns:a16="http://schemas.microsoft.com/office/drawing/2014/main" id="{E7C2BB32-C2E6-1937-6797-E7BD7D15E592}"/>
              </a:ext>
            </a:extLst>
          </p:cNvPr>
          <p:cNvSpPr/>
          <p:nvPr/>
        </p:nvSpPr>
        <p:spPr>
          <a:xfrm>
            <a:off x="6394203" y="5543326"/>
            <a:ext cx="1113248" cy="1092468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12">
            <a:extLst>
              <a:ext uri="{FF2B5EF4-FFF2-40B4-BE49-F238E27FC236}">
                <a16:creationId xmlns:a16="http://schemas.microsoft.com/office/drawing/2014/main" id="{37BCE07D-5428-4019-C075-3A02C8B0BB24}"/>
              </a:ext>
            </a:extLst>
          </p:cNvPr>
          <p:cNvSpPr txBox="1"/>
          <p:nvPr/>
        </p:nvSpPr>
        <p:spPr>
          <a:xfrm>
            <a:off x="7830543" y="1147034"/>
            <a:ext cx="45853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Connaissance acquises</a:t>
            </a:r>
          </a:p>
        </p:txBody>
      </p:sp>
      <p:sp>
        <p:nvSpPr>
          <p:cNvPr id="11" name="Ellipse 8">
            <a:extLst>
              <a:ext uri="{FF2B5EF4-FFF2-40B4-BE49-F238E27FC236}">
                <a16:creationId xmlns:a16="http://schemas.microsoft.com/office/drawing/2014/main" id="{25549D3C-1BF0-D72E-C910-CA2656B6E51E}"/>
              </a:ext>
            </a:extLst>
          </p:cNvPr>
          <p:cNvSpPr/>
          <p:nvPr/>
        </p:nvSpPr>
        <p:spPr>
          <a:xfrm>
            <a:off x="237627" y="763324"/>
            <a:ext cx="2245226" cy="2213970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8">
            <a:extLst>
              <a:ext uri="{FF2B5EF4-FFF2-40B4-BE49-F238E27FC236}">
                <a16:creationId xmlns:a16="http://schemas.microsoft.com/office/drawing/2014/main" id="{0509A244-7635-85B3-2187-86A28E5D0978}"/>
              </a:ext>
            </a:extLst>
          </p:cNvPr>
          <p:cNvSpPr/>
          <p:nvPr/>
        </p:nvSpPr>
        <p:spPr>
          <a:xfrm>
            <a:off x="3129544" y="58350"/>
            <a:ext cx="2245226" cy="2213970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8">
            <a:extLst>
              <a:ext uri="{FF2B5EF4-FFF2-40B4-BE49-F238E27FC236}">
                <a16:creationId xmlns:a16="http://schemas.microsoft.com/office/drawing/2014/main" id="{8791BFE1-BBD2-0D91-2D01-454066C4CA54}"/>
              </a:ext>
            </a:extLst>
          </p:cNvPr>
          <p:cNvSpPr/>
          <p:nvPr/>
        </p:nvSpPr>
        <p:spPr>
          <a:xfrm>
            <a:off x="1128684" y="3429000"/>
            <a:ext cx="2245226" cy="2213970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8">
            <a:extLst>
              <a:ext uri="{FF2B5EF4-FFF2-40B4-BE49-F238E27FC236}">
                <a16:creationId xmlns:a16="http://schemas.microsoft.com/office/drawing/2014/main" id="{5E8DEDEB-3157-BFB1-353D-C2F81CD7BCD8}"/>
              </a:ext>
            </a:extLst>
          </p:cNvPr>
          <p:cNvSpPr/>
          <p:nvPr/>
        </p:nvSpPr>
        <p:spPr>
          <a:xfrm>
            <a:off x="3593821" y="4797594"/>
            <a:ext cx="1938884" cy="2002055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2">
            <a:extLst>
              <a:ext uri="{FF2B5EF4-FFF2-40B4-BE49-F238E27FC236}">
                <a16:creationId xmlns:a16="http://schemas.microsoft.com/office/drawing/2014/main" id="{5F97F66C-C446-9E37-977C-69CB59CD78BB}"/>
              </a:ext>
            </a:extLst>
          </p:cNvPr>
          <p:cNvSpPr txBox="1"/>
          <p:nvPr/>
        </p:nvSpPr>
        <p:spPr>
          <a:xfrm>
            <a:off x="3129543" y="565170"/>
            <a:ext cx="2245227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Clean Code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A3883EC5-A1B1-97D2-6A36-B5E3157D7C2D}"/>
              </a:ext>
            </a:extLst>
          </p:cNvPr>
          <p:cNvSpPr txBox="1"/>
          <p:nvPr/>
        </p:nvSpPr>
        <p:spPr>
          <a:xfrm>
            <a:off x="242255" y="1608699"/>
            <a:ext cx="2245227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Organisation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ZoneTexte 12">
            <a:extLst>
              <a:ext uri="{FF2B5EF4-FFF2-40B4-BE49-F238E27FC236}">
                <a16:creationId xmlns:a16="http://schemas.microsoft.com/office/drawing/2014/main" id="{47FAC171-4A57-C806-53BB-77BD94096B82}"/>
              </a:ext>
            </a:extLst>
          </p:cNvPr>
          <p:cNvSpPr txBox="1"/>
          <p:nvPr/>
        </p:nvSpPr>
        <p:spPr>
          <a:xfrm>
            <a:off x="1128682" y="4274375"/>
            <a:ext cx="2245227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Fonction HOC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ZoneTexte 12">
            <a:extLst>
              <a:ext uri="{FF2B5EF4-FFF2-40B4-BE49-F238E27FC236}">
                <a16:creationId xmlns:a16="http://schemas.microsoft.com/office/drawing/2014/main" id="{4BD1FB08-40C6-625D-E8CC-2507AD294D8B}"/>
              </a:ext>
            </a:extLst>
          </p:cNvPr>
          <p:cNvSpPr txBox="1"/>
          <p:nvPr/>
        </p:nvSpPr>
        <p:spPr>
          <a:xfrm>
            <a:off x="3468175" y="5549157"/>
            <a:ext cx="2245227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2800" b="1" dirty="0" err="1">
                <a:solidFill>
                  <a:schemeClr val="bg1"/>
                </a:solidFill>
              </a:rPr>
              <a:t>Wrapper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ZoneTexte 12">
            <a:extLst>
              <a:ext uri="{FF2B5EF4-FFF2-40B4-BE49-F238E27FC236}">
                <a16:creationId xmlns:a16="http://schemas.microsoft.com/office/drawing/2014/main" id="{CF5AB38E-7597-45C2-022E-3AEDA786EE5E}"/>
              </a:ext>
            </a:extLst>
          </p:cNvPr>
          <p:cNvSpPr txBox="1"/>
          <p:nvPr/>
        </p:nvSpPr>
        <p:spPr>
          <a:xfrm>
            <a:off x="6134429" y="5827950"/>
            <a:ext cx="1632796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…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Ellipse 10">
            <a:extLst>
              <a:ext uri="{FF2B5EF4-FFF2-40B4-BE49-F238E27FC236}">
                <a16:creationId xmlns:a16="http://schemas.microsoft.com/office/drawing/2014/main" id="{46FE548A-0EC9-A1B0-56E6-5C22AD4D9E5F}"/>
              </a:ext>
            </a:extLst>
          </p:cNvPr>
          <p:cNvSpPr/>
          <p:nvPr/>
        </p:nvSpPr>
        <p:spPr>
          <a:xfrm>
            <a:off x="4101430" y="2411586"/>
            <a:ext cx="2245225" cy="2213969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Ellipse 8">
            <a:extLst>
              <a:ext uri="{FF2B5EF4-FFF2-40B4-BE49-F238E27FC236}">
                <a16:creationId xmlns:a16="http://schemas.microsoft.com/office/drawing/2014/main" id="{D16545AA-989B-FC8C-2126-E4150A966F08}"/>
              </a:ext>
            </a:extLst>
          </p:cNvPr>
          <p:cNvSpPr/>
          <p:nvPr/>
        </p:nvSpPr>
        <p:spPr>
          <a:xfrm>
            <a:off x="4241119" y="2393111"/>
            <a:ext cx="2245226" cy="2213970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12">
            <a:extLst>
              <a:ext uri="{FF2B5EF4-FFF2-40B4-BE49-F238E27FC236}">
                <a16:creationId xmlns:a16="http://schemas.microsoft.com/office/drawing/2014/main" id="{7802FD17-EDBE-8398-06FE-772AF29F973C}"/>
              </a:ext>
            </a:extLst>
          </p:cNvPr>
          <p:cNvSpPr txBox="1"/>
          <p:nvPr/>
        </p:nvSpPr>
        <p:spPr>
          <a:xfrm>
            <a:off x="4241117" y="3136169"/>
            <a:ext cx="224522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Test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589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FE54799-AA88-46AA-6E92-7368872EC3D1}"/>
              </a:ext>
            </a:extLst>
          </p:cNvPr>
          <p:cNvSpPr/>
          <p:nvPr/>
        </p:nvSpPr>
        <p:spPr>
          <a:xfrm>
            <a:off x="-343257" y="-2036341"/>
            <a:ext cx="12878513" cy="3494807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A385DF-5E79-D5DF-B13B-80DE2246B16E}"/>
              </a:ext>
            </a:extLst>
          </p:cNvPr>
          <p:cNvSpPr/>
          <p:nvPr/>
        </p:nvSpPr>
        <p:spPr>
          <a:xfrm>
            <a:off x="76912" y="-2164528"/>
            <a:ext cx="11400089" cy="3429306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12">
            <a:extLst>
              <a:ext uri="{FF2B5EF4-FFF2-40B4-BE49-F238E27FC236}">
                <a16:creationId xmlns:a16="http://schemas.microsoft.com/office/drawing/2014/main" id="{80BE5F06-66A8-816E-22CF-94C6E576B207}"/>
              </a:ext>
            </a:extLst>
          </p:cNvPr>
          <p:cNvSpPr txBox="1"/>
          <p:nvPr/>
        </p:nvSpPr>
        <p:spPr>
          <a:xfrm>
            <a:off x="714999" y="0"/>
            <a:ext cx="10265228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5400" b="1" dirty="0">
                <a:solidFill>
                  <a:schemeClr val="bg1"/>
                </a:solidFill>
              </a:rPr>
              <a:t>A Finir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F5B76915-2A89-D9A6-8C36-E77459C08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89" y="2072590"/>
            <a:ext cx="2381250" cy="1590675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FDAF5636-111E-589D-850E-60D1D0DD7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0" y="4413019"/>
            <a:ext cx="3565486" cy="1871880"/>
          </a:xfrm>
          <a:prstGeom prst="rect">
            <a:avLst/>
          </a:prstGeom>
        </p:spPr>
      </p:pic>
      <p:sp>
        <p:nvSpPr>
          <p:cNvPr id="11" name="ZoneTexte 12">
            <a:extLst>
              <a:ext uri="{FF2B5EF4-FFF2-40B4-BE49-F238E27FC236}">
                <a16:creationId xmlns:a16="http://schemas.microsoft.com/office/drawing/2014/main" id="{22DCFD8F-6564-B764-400D-CE4BF04F7912}"/>
              </a:ext>
            </a:extLst>
          </p:cNvPr>
          <p:cNvSpPr txBox="1"/>
          <p:nvPr/>
        </p:nvSpPr>
        <p:spPr>
          <a:xfrm>
            <a:off x="-99716" y="3747802"/>
            <a:ext cx="4585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BE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 Française</a:t>
            </a:r>
          </a:p>
        </p:txBody>
      </p:sp>
      <p:sp>
        <p:nvSpPr>
          <p:cNvPr id="12" name="ZoneTexte 12">
            <a:extLst>
              <a:ext uri="{FF2B5EF4-FFF2-40B4-BE49-F238E27FC236}">
                <a16:creationId xmlns:a16="http://schemas.microsoft.com/office/drawing/2014/main" id="{B4023F4F-4A0F-9A02-E28B-48DDD4A55DAA}"/>
              </a:ext>
            </a:extLst>
          </p:cNvPr>
          <p:cNvSpPr txBox="1"/>
          <p:nvPr/>
        </p:nvSpPr>
        <p:spPr>
          <a:xfrm>
            <a:off x="-203046" y="6284899"/>
            <a:ext cx="4585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BE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RGPD</a:t>
            </a:r>
          </a:p>
        </p:txBody>
      </p:sp>
      <p:pic>
        <p:nvPicPr>
          <p:cNvPr id="14" name="Picture 13" descr="Application, icon&#10;&#10;Description automatically generated">
            <a:extLst>
              <a:ext uri="{FF2B5EF4-FFF2-40B4-BE49-F238E27FC236}">
                <a16:creationId xmlns:a16="http://schemas.microsoft.com/office/drawing/2014/main" id="{6F7E94BA-82E6-7C2C-B79B-1D9D71F53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905" y="1789670"/>
            <a:ext cx="3586612" cy="1982943"/>
          </a:xfrm>
          <a:prstGeom prst="rect">
            <a:avLst/>
          </a:prstGeom>
        </p:spPr>
      </p:pic>
      <p:sp>
        <p:nvSpPr>
          <p:cNvPr id="15" name="ZoneTexte 12">
            <a:extLst>
              <a:ext uri="{FF2B5EF4-FFF2-40B4-BE49-F238E27FC236}">
                <a16:creationId xmlns:a16="http://schemas.microsoft.com/office/drawing/2014/main" id="{31E055C9-460A-8BE0-36B0-8F60B5A239D8}"/>
              </a:ext>
            </a:extLst>
          </p:cNvPr>
          <p:cNvSpPr txBox="1"/>
          <p:nvPr/>
        </p:nvSpPr>
        <p:spPr>
          <a:xfrm>
            <a:off x="3992551" y="3782934"/>
            <a:ext cx="4585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BE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/ </a:t>
            </a:r>
            <a:r>
              <a:rPr lang="fr-FR" sz="3200" b="1" dirty="0" err="1">
                <a:solidFill>
                  <a:srgbClr val="00BE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</a:t>
            </a:r>
            <a:r>
              <a:rPr lang="fr-FR" sz="3200" b="1" dirty="0">
                <a:solidFill>
                  <a:srgbClr val="00BE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</a:t>
            </a:r>
          </a:p>
        </p:txBody>
      </p:sp>
      <p:pic>
        <p:nvPicPr>
          <p:cNvPr id="1028" name="Picture 4" descr="Great User Experiences with Ghost Elements | by Thomas Burleson | Angular  In Depth | Medium">
            <a:extLst>
              <a:ext uri="{FF2B5EF4-FFF2-40B4-BE49-F238E27FC236}">
                <a16:creationId xmlns:a16="http://schemas.microsoft.com/office/drawing/2014/main" id="{59412276-82C4-9F29-8285-DD5989F0C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932" y="4395785"/>
            <a:ext cx="3425429" cy="170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2">
            <a:extLst>
              <a:ext uri="{FF2B5EF4-FFF2-40B4-BE49-F238E27FC236}">
                <a16:creationId xmlns:a16="http://schemas.microsoft.com/office/drawing/2014/main" id="{C4B01B3D-C801-E4AA-DB65-9E3234EBA713}"/>
              </a:ext>
            </a:extLst>
          </p:cNvPr>
          <p:cNvSpPr txBox="1"/>
          <p:nvPr/>
        </p:nvSpPr>
        <p:spPr>
          <a:xfrm>
            <a:off x="3803339" y="6204457"/>
            <a:ext cx="4585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err="1">
                <a:solidFill>
                  <a:srgbClr val="00BE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Ghost</a:t>
            </a:r>
            <a:r>
              <a:rPr lang="fr-FR" sz="3200" b="1" dirty="0">
                <a:solidFill>
                  <a:srgbClr val="00BE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200" b="1" dirty="0" err="1">
                <a:solidFill>
                  <a:srgbClr val="00BE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</a:t>
            </a:r>
            <a:endParaRPr lang="fr-FR" sz="3200" b="1" dirty="0">
              <a:solidFill>
                <a:srgbClr val="00BE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aphique 16" descr="Engrenage avec un remplissage uni">
            <a:extLst>
              <a:ext uri="{FF2B5EF4-FFF2-40B4-BE49-F238E27FC236}">
                <a16:creationId xmlns:a16="http://schemas.microsoft.com/office/drawing/2014/main" id="{30C5348B-665C-F728-7224-5456B8A91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8310" y="4430914"/>
            <a:ext cx="2083825" cy="2083825"/>
          </a:xfrm>
          <a:prstGeom prst="rect">
            <a:avLst/>
          </a:prstGeom>
        </p:spPr>
      </p:pic>
      <p:sp>
        <p:nvSpPr>
          <p:cNvPr id="18" name="ZoneTexte 12">
            <a:extLst>
              <a:ext uri="{FF2B5EF4-FFF2-40B4-BE49-F238E27FC236}">
                <a16:creationId xmlns:a16="http://schemas.microsoft.com/office/drawing/2014/main" id="{57B0FC19-AC20-C0C5-296D-90E8F017AD22}"/>
              </a:ext>
            </a:extLst>
          </p:cNvPr>
          <p:cNvSpPr txBox="1"/>
          <p:nvPr/>
        </p:nvSpPr>
        <p:spPr>
          <a:xfrm>
            <a:off x="8014361" y="6222352"/>
            <a:ext cx="408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BE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Quelque petit bugs</a:t>
            </a:r>
          </a:p>
        </p:txBody>
      </p:sp>
    </p:spTree>
    <p:extLst>
      <p:ext uri="{BB962C8B-B14F-4D97-AF65-F5344CB8AC3E}">
        <p14:creationId xmlns:p14="http://schemas.microsoft.com/office/powerpoint/2010/main" val="75272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10">
            <a:extLst>
              <a:ext uri="{FF2B5EF4-FFF2-40B4-BE49-F238E27FC236}">
                <a16:creationId xmlns:a16="http://schemas.microsoft.com/office/drawing/2014/main" id="{DA258DC1-5763-D993-0FAB-7FC5F0751CC0}"/>
              </a:ext>
            </a:extLst>
          </p:cNvPr>
          <p:cNvSpPr/>
          <p:nvPr/>
        </p:nvSpPr>
        <p:spPr>
          <a:xfrm>
            <a:off x="0" y="5395806"/>
            <a:ext cx="1612689" cy="1462194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8">
            <a:extLst>
              <a:ext uri="{FF2B5EF4-FFF2-40B4-BE49-F238E27FC236}">
                <a16:creationId xmlns:a16="http://schemas.microsoft.com/office/drawing/2014/main" id="{F294021F-CC6C-9D35-5489-18C294887DFA}"/>
              </a:ext>
            </a:extLst>
          </p:cNvPr>
          <p:cNvSpPr/>
          <p:nvPr/>
        </p:nvSpPr>
        <p:spPr>
          <a:xfrm>
            <a:off x="9727776" y="740229"/>
            <a:ext cx="3033485" cy="2935395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6">
            <a:extLst>
              <a:ext uri="{FF2B5EF4-FFF2-40B4-BE49-F238E27FC236}">
                <a16:creationId xmlns:a16="http://schemas.microsoft.com/office/drawing/2014/main" id="{D2B854EB-38D6-7B5E-0BBE-DCA8B18EF1E9}"/>
              </a:ext>
            </a:extLst>
          </p:cNvPr>
          <p:cNvSpPr/>
          <p:nvPr/>
        </p:nvSpPr>
        <p:spPr>
          <a:xfrm rot="203815">
            <a:off x="50799" y="82007"/>
            <a:ext cx="11771084" cy="7996758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4">
            <a:extLst>
              <a:ext uri="{FF2B5EF4-FFF2-40B4-BE49-F238E27FC236}">
                <a16:creationId xmlns:a16="http://schemas.microsoft.com/office/drawing/2014/main" id="{3D908074-EE33-6B1B-A8D5-CD696E77887F}"/>
              </a:ext>
            </a:extLst>
          </p:cNvPr>
          <p:cNvSpPr/>
          <p:nvPr/>
        </p:nvSpPr>
        <p:spPr>
          <a:xfrm>
            <a:off x="537029" y="177918"/>
            <a:ext cx="10798627" cy="7804939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60678913-A9BA-CBE7-F241-4E5D6BCE4C70}"/>
              </a:ext>
            </a:extLst>
          </p:cNvPr>
          <p:cNvSpPr txBox="1"/>
          <p:nvPr/>
        </p:nvSpPr>
        <p:spPr>
          <a:xfrm>
            <a:off x="963386" y="3121626"/>
            <a:ext cx="10265228" cy="11079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6600" b="1" dirty="0">
                <a:solidFill>
                  <a:schemeClr val="bg1"/>
                </a:solidFill>
              </a:rPr>
              <a:t>Introduction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006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14">
            <a:extLst>
              <a:ext uri="{FF2B5EF4-FFF2-40B4-BE49-F238E27FC236}">
                <a16:creationId xmlns:a16="http://schemas.microsoft.com/office/drawing/2014/main" id="{FBA07A6D-46C3-E870-CDC9-315191A253FF}"/>
              </a:ext>
            </a:extLst>
          </p:cNvPr>
          <p:cNvSpPr/>
          <p:nvPr/>
        </p:nvSpPr>
        <p:spPr>
          <a:xfrm>
            <a:off x="5184649" y="162597"/>
            <a:ext cx="1113248" cy="1092468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 : coins arrondis 15">
            <a:extLst>
              <a:ext uri="{FF2B5EF4-FFF2-40B4-BE49-F238E27FC236}">
                <a16:creationId xmlns:a16="http://schemas.microsoft.com/office/drawing/2014/main" id="{D24AA9B2-3EEC-786A-1C4F-4701B0DB9181}"/>
              </a:ext>
            </a:extLst>
          </p:cNvPr>
          <p:cNvSpPr/>
          <p:nvPr/>
        </p:nvSpPr>
        <p:spPr>
          <a:xfrm>
            <a:off x="5912871" y="503583"/>
            <a:ext cx="6011581" cy="2436904"/>
          </a:xfrm>
          <a:prstGeom prst="roundRect">
            <a:avLst/>
          </a:prstGeom>
          <a:solidFill>
            <a:srgbClr val="00DFC0"/>
          </a:solidFill>
          <a:ln w="57150">
            <a:solidFill>
              <a:srgbClr val="00BE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4E25A006-CB69-1FAF-9744-DCDC78C9B4CD}"/>
              </a:ext>
            </a:extLst>
          </p:cNvPr>
          <p:cNvSpPr/>
          <p:nvPr/>
        </p:nvSpPr>
        <p:spPr>
          <a:xfrm>
            <a:off x="-1532479" y="-502092"/>
            <a:ext cx="6416827" cy="798528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llipse 6">
            <a:extLst>
              <a:ext uri="{FF2B5EF4-FFF2-40B4-BE49-F238E27FC236}">
                <a16:creationId xmlns:a16="http://schemas.microsoft.com/office/drawing/2014/main" id="{266243DA-5BF6-B36D-13CA-FFBA56CF237D}"/>
              </a:ext>
            </a:extLst>
          </p:cNvPr>
          <p:cNvSpPr/>
          <p:nvPr/>
        </p:nvSpPr>
        <p:spPr>
          <a:xfrm>
            <a:off x="-793995" y="-502092"/>
            <a:ext cx="4729256" cy="4869424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8">
            <a:extLst>
              <a:ext uri="{FF2B5EF4-FFF2-40B4-BE49-F238E27FC236}">
                <a16:creationId xmlns:a16="http://schemas.microsoft.com/office/drawing/2014/main" id="{C76441E7-01EA-FB2F-B6EF-EA5164EA8F0A}"/>
              </a:ext>
            </a:extLst>
          </p:cNvPr>
          <p:cNvSpPr/>
          <p:nvPr/>
        </p:nvSpPr>
        <p:spPr>
          <a:xfrm>
            <a:off x="2951544" y="5523139"/>
            <a:ext cx="2245226" cy="2213970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17">
            <a:extLst>
              <a:ext uri="{FF2B5EF4-FFF2-40B4-BE49-F238E27FC236}">
                <a16:creationId xmlns:a16="http://schemas.microsoft.com/office/drawing/2014/main" id="{55C40CBF-8BD8-BE29-3A8D-F1F29BA3533A}"/>
              </a:ext>
            </a:extLst>
          </p:cNvPr>
          <p:cNvSpPr/>
          <p:nvPr/>
        </p:nvSpPr>
        <p:spPr>
          <a:xfrm>
            <a:off x="10712992" y="5537656"/>
            <a:ext cx="1113248" cy="1092468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18">
            <a:extLst>
              <a:ext uri="{FF2B5EF4-FFF2-40B4-BE49-F238E27FC236}">
                <a16:creationId xmlns:a16="http://schemas.microsoft.com/office/drawing/2014/main" id="{83E0F05E-C55C-2F7D-D3DE-24230D730156}"/>
              </a:ext>
            </a:extLst>
          </p:cNvPr>
          <p:cNvSpPr txBox="1"/>
          <p:nvPr/>
        </p:nvSpPr>
        <p:spPr>
          <a:xfrm>
            <a:off x="6063947" y="741443"/>
            <a:ext cx="57622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Pour notre 5ème année en tant que </a:t>
            </a:r>
            <a:r>
              <a:rPr lang="fr-FR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Software </a:t>
            </a:r>
            <a:r>
              <a:rPr lang="fr-FR" sz="24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Engineer</a:t>
            </a:r>
            <a:r>
              <a:rPr lang="fr-FR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nous avons un stage de fin d’études à trouver. Pour faciliter cette recherche j’ai donc décidé de commencer </a:t>
            </a:r>
            <a:r>
              <a:rPr lang="fr-FR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 portfolio online</a:t>
            </a:r>
            <a:r>
              <a:rPr lang="fr-FR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1" name="ZoneTexte 12">
            <a:extLst>
              <a:ext uri="{FF2B5EF4-FFF2-40B4-BE49-F238E27FC236}">
                <a16:creationId xmlns:a16="http://schemas.microsoft.com/office/drawing/2014/main" id="{07E5AC4F-4730-1ABD-4278-E137125737F4}"/>
              </a:ext>
            </a:extLst>
          </p:cNvPr>
          <p:cNvSpPr txBox="1"/>
          <p:nvPr/>
        </p:nvSpPr>
        <p:spPr>
          <a:xfrm>
            <a:off x="-185597" y="1517707"/>
            <a:ext cx="3873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PREAMBULE</a:t>
            </a: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427B3439-3F56-8000-5F43-659EE6ED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26" y="3852234"/>
            <a:ext cx="8065462" cy="27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6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85791EF-79FB-8CFE-415E-A382004640A5}"/>
              </a:ext>
            </a:extLst>
          </p:cNvPr>
          <p:cNvSpPr/>
          <p:nvPr/>
        </p:nvSpPr>
        <p:spPr>
          <a:xfrm>
            <a:off x="-343257" y="-2036341"/>
            <a:ext cx="12878513" cy="3494807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703495-9695-DA32-CE86-9768C3667068}"/>
              </a:ext>
            </a:extLst>
          </p:cNvPr>
          <p:cNvSpPr/>
          <p:nvPr/>
        </p:nvSpPr>
        <p:spPr>
          <a:xfrm>
            <a:off x="76912" y="-2164528"/>
            <a:ext cx="11400089" cy="3429306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12">
            <a:extLst>
              <a:ext uri="{FF2B5EF4-FFF2-40B4-BE49-F238E27FC236}">
                <a16:creationId xmlns:a16="http://schemas.microsoft.com/office/drawing/2014/main" id="{EB2E2300-6829-4C85-8CE6-7747423F3A05}"/>
              </a:ext>
            </a:extLst>
          </p:cNvPr>
          <p:cNvSpPr txBox="1"/>
          <p:nvPr/>
        </p:nvSpPr>
        <p:spPr>
          <a:xfrm>
            <a:off x="714999" y="0"/>
            <a:ext cx="10265228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5400" b="1" dirty="0">
                <a:solidFill>
                  <a:schemeClr val="bg1"/>
                </a:solidFill>
              </a:rPr>
              <a:t>Objectifs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text, LEGO, toy&#10;&#10;Description automatically generated">
            <a:extLst>
              <a:ext uri="{FF2B5EF4-FFF2-40B4-BE49-F238E27FC236}">
                <a16:creationId xmlns:a16="http://schemas.microsoft.com/office/drawing/2014/main" id="{29C27987-E3F7-5386-CA95-879695422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25" y="1763485"/>
            <a:ext cx="5010988" cy="5010988"/>
          </a:xfrm>
          <a:prstGeom prst="rect">
            <a:avLst/>
          </a:prstGeom>
        </p:spPr>
      </p:pic>
      <p:sp>
        <p:nvSpPr>
          <p:cNvPr id="9" name="Rectangle : coins arrondis 15">
            <a:extLst>
              <a:ext uri="{FF2B5EF4-FFF2-40B4-BE49-F238E27FC236}">
                <a16:creationId xmlns:a16="http://schemas.microsoft.com/office/drawing/2014/main" id="{4D7B5890-85A3-C4FE-1EBE-B60A3EC2CDCB}"/>
              </a:ext>
            </a:extLst>
          </p:cNvPr>
          <p:cNvSpPr/>
          <p:nvPr/>
        </p:nvSpPr>
        <p:spPr>
          <a:xfrm>
            <a:off x="5971592" y="1763485"/>
            <a:ext cx="5505409" cy="4805266"/>
          </a:xfrm>
          <a:prstGeom prst="roundRect">
            <a:avLst>
              <a:gd name="adj" fmla="val 13739"/>
            </a:avLst>
          </a:prstGeom>
          <a:solidFill>
            <a:srgbClr val="00DFC0"/>
          </a:solidFill>
          <a:ln w="57150">
            <a:solidFill>
              <a:srgbClr val="00BE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8">
            <a:extLst>
              <a:ext uri="{FF2B5EF4-FFF2-40B4-BE49-F238E27FC236}">
                <a16:creationId xmlns:a16="http://schemas.microsoft.com/office/drawing/2014/main" id="{A041FF97-A773-D8DE-061B-2ED74CDC3C7F}"/>
              </a:ext>
            </a:extLst>
          </p:cNvPr>
          <p:cNvSpPr txBox="1"/>
          <p:nvPr/>
        </p:nvSpPr>
        <p:spPr>
          <a:xfrm>
            <a:off x="6079822" y="1971313"/>
            <a:ext cx="52375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Apprendre à utiliser de nouvelles librairies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Utiliser de meilleurs méthodes en UI/UX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Construire un Back en utilisant un CMS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Construire et mettre en ligne un site web Portfolio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Trouver un stage </a:t>
            </a:r>
          </a:p>
        </p:txBody>
      </p:sp>
    </p:spTree>
    <p:extLst>
      <p:ext uri="{BB962C8B-B14F-4D97-AF65-F5344CB8AC3E}">
        <p14:creationId xmlns:p14="http://schemas.microsoft.com/office/powerpoint/2010/main" val="379155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10">
            <a:extLst>
              <a:ext uri="{FF2B5EF4-FFF2-40B4-BE49-F238E27FC236}">
                <a16:creationId xmlns:a16="http://schemas.microsoft.com/office/drawing/2014/main" id="{DA258DC1-5763-D993-0FAB-7FC5F0751CC0}"/>
              </a:ext>
            </a:extLst>
          </p:cNvPr>
          <p:cNvSpPr/>
          <p:nvPr/>
        </p:nvSpPr>
        <p:spPr>
          <a:xfrm>
            <a:off x="0" y="5395806"/>
            <a:ext cx="1612689" cy="1462194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8">
            <a:extLst>
              <a:ext uri="{FF2B5EF4-FFF2-40B4-BE49-F238E27FC236}">
                <a16:creationId xmlns:a16="http://schemas.microsoft.com/office/drawing/2014/main" id="{F294021F-CC6C-9D35-5489-18C294887DFA}"/>
              </a:ext>
            </a:extLst>
          </p:cNvPr>
          <p:cNvSpPr/>
          <p:nvPr/>
        </p:nvSpPr>
        <p:spPr>
          <a:xfrm>
            <a:off x="9727776" y="740229"/>
            <a:ext cx="3033485" cy="2935395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6">
            <a:extLst>
              <a:ext uri="{FF2B5EF4-FFF2-40B4-BE49-F238E27FC236}">
                <a16:creationId xmlns:a16="http://schemas.microsoft.com/office/drawing/2014/main" id="{D2B854EB-38D6-7B5E-0BBE-DCA8B18EF1E9}"/>
              </a:ext>
            </a:extLst>
          </p:cNvPr>
          <p:cNvSpPr/>
          <p:nvPr/>
        </p:nvSpPr>
        <p:spPr>
          <a:xfrm rot="203815">
            <a:off x="50799" y="82007"/>
            <a:ext cx="11771084" cy="7996758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4">
            <a:extLst>
              <a:ext uri="{FF2B5EF4-FFF2-40B4-BE49-F238E27FC236}">
                <a16:creationId xmlns:a16="http://schemas.microsoft.com/office/drawing/2014/main" id="{3D908074-EE33-6B1B-A8D5-CD696E77887F}"/>
              </a:ext>
            </a:extLst>
          </p:cNvPr>
          <p:cNvSpPr/>
          <p:nvPr/>
        </p:nvSpPr>
        <p:spPr>
          <a:xfrm>
            <a:off x="537029" y="177918"/>
            <a:ext cx="10798627" cy="7804939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60678913-A9BA-CBE7-F241-4E5D6BCE4C70}"/>
              </a:ext>
            </a:extLst>
          </p:cNvPr>
          <p:cNvSpPr txBox="1"/>
          <p:nvPr/>
        </p:nvSpPr>
        <p:spPr>
          <a:xfrm>
            <a:off x="963386" y="3121626"/>
            <a:ext cx="10265228" cy="11079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6600" b="1" dirty="0">
                <a:solidFill>
                  <a:schemeClr val="bg1"/>
                </a:solidFill>
              </a:rPr>
              <a:t>Planification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55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erson standing next to a chart&#10;&#10;Description automatically generated with low confidence">
            <a:extLst>
              <a:ext uri="{FF2B5EF4-FFF2-40B4-BE49-F238E27FC236}">
                <a16:creationId xmlns:a16="http://schemas.microsoft.com/office/drawing/2014/main" id="{A78F7610-6BCD-0A7E-83BE-EBF7EA457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4" y="910023"/>
            <a:ext cx="5388994" cy="5388994"/>
          </a:xfrm>
          <a:prstGeom prst="rect">
            <a:avLst/>
          </a:prstGeom>
        </p:spPr>
      </p:pic>
      <p:sp>
        <p:nvSpPr>
          <p:cNvPr id="14" name="Rectangle : coins arrondis 4">
            <a:extLst>
              <a:ext uri="{FF2B5EF4-FFF2-40B4-BE49-F238E27FC236}">
                <a16:creationId xmlns:a16="http://schemas.microsoft.com/office/drawing/2014/main" id="{C258DC42-8999-DE2F-7379-DE41D8CEDD8F}"/>
              </a:ext>
            </a:extLst>
          </p:cNvPr>
          <p:cNvSpPr/>
          <p:nvPr/>
        </p:nvSpPr>
        <p:spPr>
          <a:xfrm>
            <a:off x="5463488" y="1356504"/>
            <a:ext cx="6362329" cy="4290879"/>
          </a:xfrm>
          <a:prstGeom prst="roundRect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Ellipse 10">
            <a:extLst>
              <a:ext uri="{FF2B5EF4-FFF2-40B4-BE49-F238E27FC236}">
                <a16:creationId xmlns:a16="http://schemas.microsoft.com/office/drawing/2014/main" id="{842AAC4B-0A88-62C9-BF00-E65BF0DBAEBB}"/>
              </a:ext>
            </a:extLst>
          </p:cNvPr>
          <p:cNvSpPr/>
          <p:nvPr/>
        </p:nvSpPr>
        <p:spPr>
          <a:xfrm>
            <a:off x="10726577" y="625753"/>
            <a:ext cx="1550236" cy="1555316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2">
            <a:extLst>
              <a:ext uri="{FF2B5EF4-FFF2-40B4-BE49-F238E27FC236}">
                <a16:creationId xmlns:a16="http://schemas.microsoft.com/office/drawing/2014/main" id="{1347A126-ECE1-2745-9C59-A3DDD54D7C64}"/>
              </a:ext>
            </a:extLst>
          </p:cNvPr>
          <p:cNvSpPr/>
          <p:nvPr/>
        </p:nvSpPr>
        <p:spPr>
          <a:xfrm>
            <a:off x="10664266" y="621513"/>
            <a:ext cx="1403349" cy="1469983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4">
            <a:extLst>
              <a:ext uri="{FF2B5EF4-FFF2-40B4-BE49-F238E27FC236}">
                <a16:creationId xmlns:a16="http://schemas.microsoft.com/office/drawing/2014/main" id="{EDC08EEC-04A7-B695-66D7-F670EA7BE91A}"/>
              </a:ext>
            </a:extLst>
          </p:cNvPr>
          <p:cNvSpPr/>
          <p:nvPr/>
        </p:nvSpPr>
        <p:spPr>
          <a:xfrm>
            <a:off x="6718357" y="6123008"/>
            <a:ext cx="1403349" cy="1469983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Graphique 18" descr="Plan avec un remplissage uni">
            <a:extLst>
              <a:ext uri="{FF2B5EF4-FFF2-40B4-BE49-F238E27FC236}">
                <a16:creationId xmlns:a16="http://schemas.microsoft.com/office/drawing/2014/main" id="{A1D95E90-F52D-E68F-418F-4478EDE93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47225" y="910023"/>
            <a:ext cx="837429" cy="905571"/>
          </a:xfrm>
          <a:prstGeom prst="rect">
            <a:avLst/>
          </a:prstGeom>
        </p:spPr>
      </p:pic>
      <p:sp>
        <p:nvSpPr>
          <p:cNvPr id="23" name="ZoneTexte 36">
            <a:extLst>
              <a:ext uri="{FF2B5EF4-FFF2-40B4-BE49-F238E27FC236}">
                <a16:creationId xmlns:a16="http://schemas.microsoft.com/office/drawing/2014/main" id="{D6B19F03-F4F7-20F6-0575-974D3CF7B37B}"/>
              </a:ext>
            </a:extLst>
          </p:cNvPr>
          <p:cNvSpPr txBox="1"/>
          <p:nvPr/>
        </p:nvSpPr>
        <p:spPr>
          <a:xfrm>
            <a:off x="8754056" y="4726070"/>
            <a:ext cx="2275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Mural</a:t>
            </a:r>
          </a:p>
        </p:txBody>
      </p:sp>
      <p:sp>
        <p:nvSpPr>
          <p:cNvPr id="24" name="ZoneTexte 40">
            <a:extLst>
              <a:ext uri="{FF2B5EF4-FFF2-40B4-BE49-F238E27FC236}">
                <a16:creationId xmlns:a16="http://schemas.microsoft.com/office/drawing/2014/main" id="{3BBB4DBD-EB40-A53A-D185-FCB8881FE51B}"/>
              </a:ext>
            </a:extLst>
          </p:cNvPr>
          <p:cNvSpPr txBox="1"/>
          <p:nvPr/>
        </p:nvSpPr>
        <p:spPr>
          <a:xfrm>
            <a:off x="8749948" y="3113105"/>
            <a:ext cx="23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Google Drive</a:t>
            </a:r>
          </a:p>
        </p:txBody>
      </p:sp>
      <p:pic>
        <p:nvPicPr>
          <p:cNvPr id="22" name="Image 26">
            <a:extLst>
              <a:ext uri="{FF2B5EF4-FFF2-40B4-BE49-F238E27FC236}">
                <a16:creationId xmlns:a16="http://schemas.microsoft.com/office/drawing/2014/main" id="{4BD950B4-5F91-CC15-62CE-293C72409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68" y="2132278"/>
            <a:ext cx="1687309" cy="949112"/>
          </a:xfrm>
          <a:prstGeom prst="rect">
            <a:avLst/>
          </a:prstGeom>
        </p:spPr>
      </p:pic>
      <p:pic>
        <p:nvPicPr>
          <p:cNvPr id="21" name="Image 24">
            <a:extLst>
              <a:ext uri="{FF2B5EF4-FFF2-40B4-BE49-F238E27FC236}">
                <a16:creationId xmlns:a16="http://schemas.microsoft.com/office/drawing/2014/main" id="{5CF016C2-11D0-CA3E-AD20-1EECE358B9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690" y="2267335"/>
            <a:ext cx="757071" cy="678998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DC507A70-71AB-BC29-E3C0-662C69CEEB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945" y="3561031"/>
            <a:ext cx="1338558" cy="1303333"/>
          </a:xfrm>
          <a:prstGeom prst="rect">
            <a:avLst/>
          </a:prstGeom>
        </p:spPr>
      </p:pic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0ED3A1B-A542-D188-104A-E7B7CB9919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346" y="3606190"/>
            <a:ext cx="2405552" cy="135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8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4CE60E2-0F7F-EE3D-713B-3357B8C7FE4C}"/>
              </a:ext>
            </a:extLst>
          </p:cNvPr>
          <p:cNvSpPr/>
          <p:nvPr/>
        </p:nvSpPr>
        <p:spPr>
          <a:xfrm>
            <a:off x="-343257" y="-2036341"/>
            <a:ext cx="12878513" cy="3494807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21BB78-8ED0-0E0B-5B43-218FC7CC6427}"/>
              </a:ext>
            </a:extLst>
          </p:cNvPr>
          <p:cNvSpPr/>
          <p:nvPr/>
        </p:nvSpPr>
        <p:spPr>
          <a:xfrm>
            <a:off x="76912" y="-2164528"/>
            <a:ext cx="11400089" cy="3429306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12">
            <a:extLst>
              <a:ext uri="{FF2B5EF4-FFF2-40B4-BE49-F238E27FC236}">
                <a16:creationId xmlns:a16="http://schemas.microsoft.com/office/drawing/2014/main" id="{FABA9D23-EC8A-9E3D-3D97-1B4824B39CF6}"/>
              </a:ext>
            </a:extLst>
          </p:cNvPr>
          <p:cNvSpPr txBox="1"/>
          <p:nvPr/>
        </p:nvSpPr>
        <p:spPr>
          <a:xfrm>
            <a:off x="714999" y="0"/>
            <a:ext cx="10265228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fr-FR" sz="5400" b="1" dirty="0">
                <a:solidFill>
                  <a:schemeClr val="bg1"/>
                </a:solidFill>
              </a:rPr>
              <a:t>Organisation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0028A-D254-AF24-481A-8F4DB99A4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6" y="1586653"/>
            <a:ext cx="11666047" cy="1373018"/>
          </a:xfrm>
          <a:prstGeom prst="rect">
            <a:avLst/>
          </a:prstGeom>
        </p:spPr>
      </p:pic>
      <p:pic>
        <p:nvPicPr>
          <p:cNvPr id="6" name="Picture 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5E1331D6-E3AD-A487-AED2-07DBE3B9E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031" y="3087858"/>
            <a:ext cx="5589163" cy="356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3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14">
            <a:extLst>
              <a:ext uri="{FF2B5EF4-FFF2-40B4-BE49-F238E27FC236}">
                <a16:creationId xmlns:a16="http://schemas.microsoft.com/office/drawing/2014/main" id="{92BA8801-F51B-13FB-443F-769BA6264597}"/>
              </a:ext>
            </a:extLst>
          </p:cNvPr>
          <p:cNvSpPr/>
          <p:nvPr/>
        </p:nvSpPr>
        <p:spPr>
          <a:xfrm>
            <a:off x="5184649" y="162597"/>
            <a:ext cx="1113248" cy="1092468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FD8C76B-3ED6-5DF4-778A-4BF1A02C2934}"/>
              </a:ext>
            </a:extLst>
          </p:cNvPr>
          <p:cNvSpPr/>
          <p:nvPr/>
        </p:nvSpPr>
        <p:spPr>
          <a:xfrm>
            <a:off x="-1532479" y="-502092"/>
            <a:ext cx="6416827" cy="798528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llipse 6">
            <a:extLst>
              <a:ext uri="{FF2B5EF4-FFF2-40B4-BE49-F238E27FC236}">
                <a16:creationId xmlns:a16="http://schemas.microsoft.com/office/drawing/2014/main" id="{B5FA4A58-2CDE-C357-04F8-B163B34DA46E}"/>
              </a:ext>
            </a:extLst>
          </p:cNvPr>
          <p:cNvSpPr/>
          <p:nvPr/>
        </p:nvSpPr>
        <p:spPr>
          <a:xfrm>
            <a:off x="-793995" y="-502092"/>
            <a:ext cx="4729256" cy="4869424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8">
            <a:extLst>
              <a:ext uri="{FF2B5EF4-FFF2-40B4-BE49-F238E27FC236}">
                <a16:creationId xmlns:a16="http://schemas.microsoft.com/office/drawing/2014/main" id="{759C843E-579A-EE6D-839E-6FDDB3DC97BD}"/>
              </a:ext>
            </a:extLst>
          </p:cNvPr>
          <p:cNvSpPr/>
          <p:nvPr/>
        </p:nvSpPr>
        <p:spPr>
          <a:xfrm>
            <a:off x="2951225" y="4976905"/>
            <a:ext cx="2245226" cy="2213970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17">
            <a:extLst>
              <a:ext uri="{FF2B5EF4-FFF2-40B4-BE49-F238E27FC236}">
                <a16:creationId xmlns:a16="http://schemas.microsoft.com/office/drawing/2014/main" id="{EB4047CD-4D3B-A9BD-6D95-DA73FB6E75C7}"/>
              </a:ext>
            </a:extLst>
          </p:cNvPr>
          <p:cNvSpPr/>
          <p:nvPr/>
        </p:nvSpPr>
        <p:spPr>
          <a:xfrm>
            <a:off x="10712992" y="5537656"/>
            <a:ext cx="1113248" cy="1092468"/>
          </a:xfrm>
          <a:prstGeom prst="ellipse">
            <a:avLst/>
          </a:prstGeom>
          <a:solidFill>
            <a:srgbClr val="00D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12">
            <a:extLst>
              <a:ext uri="{FF2B5EF4-FFF2-40B4-BE49-F238E27FC236}">
                <a16:creationId xmlns:a16="http://schemas.microsoft.com/office/drawing/2014/main" id="{349A80F6-C41A-AB48-E365-4F31A5324070}"/>
              </a:ext>
            </a:extLst>
          </p:cNvPr>
          <p:cNvSpPr txBox="1"/>
          <p:nvPr/>
        </p:nvSpPr>
        <p:spPr>
          <a:xfrm>
            <a:off x="-185597" y="1517707"/>
            <a:ext cx="3873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8C180685-717E-631E-AC37-8CCD64F45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35" y="5684027"/>
            <a:ext cx="1990805" cy="799725"/>
          </a:xfrm>
          <a:prstGeom prst="rect">
            <a:avLst/>
          </a:prstGeom>
        </p:spPr>
      </p:pic>
      <p:pic>
        <p:nvPicPr>
          <p:cNvPr id="15" name="Picture 14" descr="A person standing in front of a screen with the hands up&#10;&#10;Description automatically generated with low confidence">
            <a:extLst>
              <a:ext uri="{FF2B5EF4-FFF2-40B4-BE49-F238E27FC236}">
                <a16:creationId xmlns:a16="http://schemas.microsoft.com/office/drawing/2014/main" id="{B9F59882-4EE7-0A31-AD60-9147DB9CE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471" y="585192"/>
            <a:ext cx="7518255" cy="50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43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171</Words>
  <Application>Microsoft Office PowerPoint</Application>
  <PresentationFormat>Widescreen</PresentationFormat>
  <Paragraphs>65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DIVE Alexandre</dc:creator>
  <cp:lastModifiedBy>DIVE Alexandre</cp:lastModifiedBy>
  <cp:revision>6</cp:revision>
  <dcterms:created xsi:type="dcterms:W3CDTF">2022-12-30T14:11:40Z</dcterms:created>
  <dcterms:modified xsi:type="dcterms:W3CDTF">2023-01-08T13:58:34Z</dcterms:modified>
</cp:coreProperties>
</file>